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8" autoAdjust="0"/>
    <p:restoredTop sz="94660"/>
  </p:normalViewPr>
  <p:slideViewPr>
    <p:cSldViewPr>
      <p:cViewPr varScale="1">
        <p:scale>
          <a:sx n="70" d="100"/>
          <a:sy n="70" d="100"/>
        </p:scale>
        <p:origin x="-1172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我相信我可以.jpg"/>
          <p:cNvPicPr>
            <a:picLocks noChangeAspect="1"/>
          </p:cNvPicPr>
          <p:nvPr userDrawn="1"/>
        </p:nvPicPr>
        <p:blipFill>
          <a:blip r:embed="rId2" cstate="print"/>
          <a:srcRect l="50000" b="4618"/>
          <a:stretch>
            <a:fillRect/>
          </a:stretch>
        </p:blipFill>
        <p:spPr>
          <a:xfrm>
            <a:off x="0" y="0"/>
            <a:ext cx="2557042" cy="594928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 descr="愛好好聽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1520" y="5778000"/>
            <a:ext cx="1080000" cy="1080000"/>
          </a:xfrm>
          <a:prstGeom prst="rect">
            <a:avLst/>
          </a:prstGeom>
        </p:spPr>
      </p:pic>
      <p:pic>
        <p:nvPicPr>
          <p:cNvPr id="9" name="圖片 8" descr="封面.jpg"/>
          <p:cNvPicPr>
            <a:picLocks noChangeAspect="1"/>
          </p:cNvPicPr>
          <p:nvPr userDrawn="1"/>
        </p:nvPicPr>
        <p:blipFill>
          <a:blip r:embed="rId4" cstate="print"/>
          <a:srcRect l="16286" t="21657" r="50000" b="11654"/>
          <a:stretch>
            <a:fillRect/>
          </a:stretch>
        </p:blipFill>
        <p:spPr>
          <a:xfrm>
            <a:off x="7956376" y="188640"/>
            <a:ext cx="972001" cy="144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5" name="圖片 4" descr="愛好好聽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5778000"/>
            <a:ext cx="1080000" cy="1080000"/>
          </a:xfrm>
          <a:prstGeom prst="rect">
            <a:avLst/>
          </a:prstGeom>
        </p:spPr>
      </p:pic>
      <p:pic>
        <p:nvPicPr>
          <p:cNvPr id="6" name="圖片 5" descr="封面.jpg"/>
          <p:cNvPicPr>
            <a:picLocks noChangeAspect="1"/>
          </p:cNvPicPr>
          <p:nvPr userDrawn="1"/>
        </p:nvPicPr>
        <p:blipFill>
          <a:blip r:embed="rId3" cstate="print"/>
          <a:srcRect l="16286" t="21657" r="50000" b="11654"/>
          <a:stretch>
            <a:fillRect/>
          </a:stretch>
        </p:blipFill>
        <p:spPr>
          <a:xfrm>
            <a:off x="7956376" y="188640"/>
            <a:ext cx="972001" cy="1440000"/>
          </a:xfrm>
          <a:prstGeom prst="rect">
            <a:avLst/>
          </a:prstGeom>
        </p:spPr>
      </p:pic>
      <p:pic>
        <p:nvPicPr>
          <p:cNvPr id="7" name="圖片 6" descr="我相信我可以.jpg"/>
          <p:cNvPicPr>
            <a:picLocks noChangeAspect="1"/>
          </p:cNvPicPr>
          <p:nvPr userDrawn="1"/>
        </p:nvPicPr>
        <p:blipFill>
          <a:blip r:embed="rId4" cstate="print"/>
          <a:srcRect l="50000" b="4618"/>
          <a:stretch>
            <a:fillRect/>
          </a:stretch>
        </p:blipFill>
        <p:spPr>
          <a:xfrm>
            <a:off x="0" y="0"/>
            <a:ext cx="2557042" cy="59492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1916832"/>
            <a:ext cx="6480720" cy="1470025"/>
          </a:xfrm>
        </p:spPr>
        <p:txBody>
          <a:bodyPr>
            <a:normAutofit/>
          </a:bodyPr>
          <a:lstStyle/>
          <a:p>
            <a:endParaRPr lang="zh-TW" altLang="en-US" sz="7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詞曲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許玉華</a:t>
            </a:r>
          </a:p>
          <a:p>
            <a:endParaRPr lang="zh-TW" altLang="en-US" dirty="0"/>
          </a:p>
        </p:txBody>
      </p:sp>
      <p:pic>
        <p:nvPicPr>
          <p:cNvPr id="4" name="圖片 3" descr="彩虹logo 頭_2B字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5949280"/>
            <a:ext cx="3358903" cy="597409"/>
          </a:xfrm>
          <a:prstGeom prst="rect">
            <a:avLst/>
          </a:prstGeom>
        </p:spPr>
      </p:pic>
      <p:pic>
        <p:nvPicPr>
          <p:cNvPr id="6" name="圖片 5" descr="我相信我可以(字體).jpg"/>
          <p:cNvPicPr>
            <a:picLocks noChangeAspect="1"/>
          </p:cNvPicPr>
          <p:nvPr/>
        </p:nvPicPr>
        <p:blipFill>
          <a:blip r:embed="rId3" cstate="print"/>
          <a:srcRect l="15349" t="24800" r="6688" b="46850"/>
          <a:stretch>
            <a:fillRect/>
          </a:stretch>
        </p:blipFill>
        <p:spPr>
          <a:xfrm>
            <a:off x="1403648" y="1700808"/>
            <a:ext cx="7128792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6"/>
          <p:cNvSpPr txBox="1">
            <a:spLocks/>
          </p:cNvSpPr>
          <p:nvPr/>
        </p:nvSpPr>
        <p:spPr>
          <a:xfrm>
            <a:off x="1187624" y="1628800"/>
            <a:ext cx="734481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我相信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付上我所有的熱情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我可以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從心底給自己勇氣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我相信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苦與樂都值得回憶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我可以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創造屬於我的奇蹟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6"/>
          <p:cNvSpPr txBox="1">
            <a:spLocks/>
          </p:cNvSpPr>
          <p:nvPr/>
        </p:nvSpPr>
        <p:spPr>
          <a:xfrm>
            <a:off x="1187624" y="1628800"/>
            <a:ext cx="734481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960"/>
              </a:spcBef>
              <a:buNone/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彩虹出現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為我加油打氣</a:t>
            </a:r>
          </a:p>
          <a:p>
            <a:pPr algn="ctr">
              <a:spcBef>
                <a:spcPts val="960"/>
              </a:spcBef>
              <a:buNone/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乘風破浪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寫成精彩的歌曲</a:t>
            </a:r>
          </a:p>
          <a:p>
            <a:pPr algn="ctr">
              <a:spcBef>
                <a:spcPts val="960"/>
              </a:spcBef>
              <a:buNone/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披荊斬棘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編織美妙的旋律</a:t>
            </a:r>
          </a:p>
          <a:p>
            <a:pPr algn="ctr">
              <a:spcBef>
                <a:spcPts val="960"/>
              </a:spcBef>
              <a:buNone/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一切經歷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打造出更好的自己</a:t>
            </a:r>
          </a:p>
          <a:p>
            <a:pPr algn="ctr">
              <a:spcBef>
                <a:spcPts val="960"/>
              </a:spcBef>
            </a:pP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6"/>
          <p:cNvSpPr txBox="1">
            <a:spLocks/>
          </p:cNvSpPr>
          <p:nvPr/>
        </p:nvSpPr>
        <p:spPr>
          <a:xfrm>
            <a:off x="1187624" y="1628800"/>
            <a:ext cx="734481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我相信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付上我所有的熱情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我可以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從心底給自己勇氣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我相信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苦與樂都值得回憶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我可以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創造屬於我的奇蹟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6"/>
          <p:cNvSpPr txBox="1">
            <a:spLocks/>
          </p:cNvSpPr>
          <p:nvPr/>
        </p:nvSpPr>
        <p:spPr>
          <a:xfrm>
            <a:off x="1187624" y="1628800"/>
            <a:ext cx="734481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我相信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付上我所有的熱情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我可以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從心底給自己勇氣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我相信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苦與樂都值得回憶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我可以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創造屬於我的奇蹟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6"/>
          <p:cNvSpPr txBox="1">
            <a:spLocks/>
          </p:cNvSpPr>
          <p:nvPr/>
        </p:nvSpPr>
        <p:spPr>
          <a:xfrm>
            <a:off x="1187624" y="1628800"/>
            <a:ext cx="734481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960"/>
              </a:spcBef>
              <a:buNone/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彩虹出現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為我加油打氣</a:t>
            </a:r>
          </a:p>
          <a:p>
            <a:pPr algn="ctr">
              <a:spcBef>
                <a:spcPts val="960"/>
              </a:spcBef>
              <a:buNone/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乘風破浪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寫成精彩的歌曲</a:t>
            </a:r>
          </a:p>
          <a:p>
            <a:pPr algn="ctr">
              <a:spcBef>
                <a:spcPts val="960"/>
              </a:spcBef>
              <a:buNone/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披荊斬棘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編織美妙的旋律</a:t>
            </a:r>
          </a:p>
          <a:p>
            <a:pPr algn="ctr">
              <a:spcBef>
                <a:spcPts val="960"/>
              </a:spcBef>
              <a:buNone/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一切經歷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打造出更好的自己</a:t>
            </a:r>
          </a:p>
          <a:p>
            <a:pPr algn="ctr">
              <a:spcBef>
                <a:spcPts val="960"/>
              </a:spcBef>
            </a:pP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6"/>
          <p:cNvSpPr txBox="1">
            <a:spLocks/>
          </p:cNvSpPr>
          <p:nvPr/>
        </p:nvSpPr>
        <p:spPr>
          <a:xfrm>
            <a:off x="1187624" y="1844824"/>
            <a:ext cx="734481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我相信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付上我所有的熱情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我可以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從心底給自己勇氣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我相信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苦與樂都值得回憶</a:t>
            </a:r>
          </a:p>
          <a:p>
            <a:pPr algn="ctr">
              <a:spcBef>
                <a:spcPts val="96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我可以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創造屬於我的奇蹟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(X3)</a:t>
            </a:r>
          </a:p>
          <a:p>
            <a:pPr algn="ctr">
              <a:spcBef>
                <a:spcPts val="960"/>
              </a:spcBef>
            </a:pP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雨停了公版自行">
      <a:majorFont>
        <a:latin typeface="Calibri"/>
        <a:ea typeface="華康方圓體W7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176</Words>
  <Application>Microsoft Office PowerPoint</Application>
  <PresentationFormat>如螢幕大小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pony chen</dc:creator>
  <cp:lastModifiedBy>pony chen</cp:lastModifiedBy>
  <cp:revision>12</cp:revision>
  <dcterms:created xsi:type="dcterms:W3CDTF">2016-04-08T08:24:00Z</dcterms:created>
  <dcterms:modified xsi:type="dcterms:W3CDTF">2016-04-13T15:07:37Z</dcterms:modified>
</cp:coreProperties>
</file>