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7EFE7"/>
    <a:srgbClr val="43F369"/>
    <a:srgbClr val="82F2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1702017-愛好好聽-偉大的航程mv素材-outline-cs5-0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170217-愛好好聽-兩個小孩mv素材-outline-cs5-1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726" y="-243408"/>
            <a:ext cx="1158274" cy="1158274"/>
          </a:xfrm>
          <a:prstGeom prst="rect">
            <a:avLst/>
          </a:prstGeom>
        </p:spPr>
      </p:pic>
      <p:pic>
        <p:nvPicPr>
          <p:cNvPr id="8" name="圖片 7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28384" y="6130646"/>
            <a:ext cx="961669" cy="727354"/>
          </a:xfrm>
          <a:prstGeom prst="rect">
            <a:avLst/>
          </a:prstGeom>
        </p:spPr>
      </p:pic>
      <p:pic>
        <p:nvPicPr>
          <p:cNvPr id="9" name="圖片 8" descr="彩虹logo 頭_2B字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260591"/>
            <a:ext cx="3358903" cy="597409"/>
          </a:xfrm>
          <a:prstGeom prst="rect">
            <a:avLst/>
          </a:prstGeom>
        </p:spPr>
      </p:pic>
      <p:pic>
        <p:nvPicPr>
          <p:cNvPr id="11" name="圖片 10" descr="船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84754" y="4797152"/>
            <a:ext cx="1959246" cy="1357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1702017-愛好好聽-偉大的航程mv素材-outline-cs5-0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 descr="170217-愛好好聽-兩個小孩mv素材-outline-cs5-1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726" y="-243408"/>
            <a:ext cx="1158274" cy="1158274"/>
          </a:xfrm>
          <a:prstGeom prst="rect">
            <a:avLst/>
          </a:prstGeom>
        </p:spPr>
      </p:pic>
      <p:pic>
        <p:nvPicPr>
          <p:cNvPr id="7" name="圖片 6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28384" y="6130646"/>
            <a:ext cx="961669" cy="727354"/>
          </a:xfrm>
          <a:prstGeom prst="rect">
            <a:avLst/>
          </a:prstGeom>
        </p:spPr>
      </p:pic>
      <p:pic>
        <p:nvPicPr>
          <p:cNvPr id="8" name="圖片 7" descr="彩虹logo 頭_2B字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6260591"/>
            <a:ext cx="3358903" cy="597409"/>
          </a:xfrm>
          <a:prstGeom prst="rect">
            <a:avLst/>
          </a:prstGeom>
        </p:spPr>
      </p:pic>
      <p:pic>
        <p:nvPicPr>
          <p:cNvPr id="11" name="圖片 10" descr="船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184754" y="4797152"/>
            <a:ext cx="1959246" cy="1357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29CE-98E8-434F-A9EE-1B9674B9EA1F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4638-9C07-47A6-A7D0-56C9C1BDB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000000"/>
                </a:solidFill>
                <a:latin typeface="Adobe 宋体 Std L" pitchFamily="18" charset="-128"/>
                <a:ea typeface="Adobe 宋体 Std L" pitchFamily="18" charset="-128"/>
              </a:rPr>
              <a:t>偉大的航程</a:t>
            </a:r>
            <a:endParaRPr lang="zh-TW" altLang="en-US" sz="7200" b="1" dirty="0">
              <a:solidFill>
                <a:srgbClr val="000000"/>
              </a:solidFill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詞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許玉華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dirty="0" smtClean="0"/>
              <a:t> 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曲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陳韋燁</a:t>
            </a:r>
            <a:endParaRPr lang="zh-TW" altLang="en-US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白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浪滔滔我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不怕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揚起帆兒勇敢向前航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想太多永遠到不了未知前方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全速前進加滿信心和力量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這航程因我的勇氣而偉大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一起大聲唱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白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浪滔滔我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不怕！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揚起帆兒勇敢向前航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堅持到最後才能親眼看見真相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找到我  自己的寶藏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smtClean="0">
                <a:latin typeface="微軟正黑體" pitchFamily="34" charset="-120"/>
                <a:ea typeface="微軟正黑體" pitchFamily="34" charset="-120"/>
              </a:rPr>
              <a:t>白</a:t>
            </a:r>
            <a:r>
              <a:rPr lang="zh-TW" altLang="en-US" sz="4800" b="1" smtClean="0">
                <a:latin typeface="微軟正黑體" pitchFamily="34" charset="-120"/>
                <a:ea typeface="微軟正黑體" pitchFamily="34" charset="-120"/>
              </a:rPr>
              <a:t>浪滔滔我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不怕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揚起帆兒勇敢向前航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想太多永遠到不了未知前方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全速前進加滿信心和力量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這航程因我的勇氣而偉大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全速前進加滿信心和力量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這航程因我的勇氣而偉大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在心中模擬幾百趟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今天終於自己踏上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你看他們都 背上了行囊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你最好趕快跟上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這偉大航道的海港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不是讓你呆坐的地方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夢想從菜鳥變老練船長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神祕的任務啟航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一起大聲唱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白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浪滔滔我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不怕！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揚起帆兒勇敢向前航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堅持到最後才能親眼看見真相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找到我  自己的寶藏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白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浪滔滔我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不怕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揚起帆兒勇敢向前航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想太多永遠到不了未知前方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全速前進加滿信心和力量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這航程因我的勇氣而偉大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在心中模擬幾百趟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今天終於自己踏上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你看他們都 背上了行囊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你最好趕快跟上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這偉大航道的海港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不是讓你呆坐的地方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夢想從菜鳥變老練船長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神祕的任務啟航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46449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  <a:spcBef>
                <a:spcPts val="0"/>
              </a:spcBef>
            </a:pP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一起大聲唱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白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浪滔滔我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不怕！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揚起帆兒勇敢向前航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堅持到最後才能親眼看見真相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找到我  自己的寶藏</a:t>
            </a:r>
            <a:b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40</Words>
  <Application>Microsoft Office PowerPoint</Application>
  <PresentationFormat>如螢幕大小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偉大的航程</vt:lpstr>
      <vt:lpstr>全速前進加滿信心和力量 這航程因我的勇氣而偉大</vt:lpstr>
      <vt:lpstr>在心中模擬幾百趟 今天終於自己踏上 你看他們都 背上了行囊 你最好趕快跟上</vt:lpstr>
      <vt:lpstr>這偉大航道的海港 不是讓你呆坐的地方 夢想從菜鳥變老練船長 神祕的任務啟航</vt:lpstr>
      <vt:lpstr> (一起大聲唱) 白浪滔滔我不怕！ 揚起帆兒勇敢向前航 堅持到最後才能親眼看見真相 找到我  自己的寶藏 </vt:lpstr>
      <vt:lpstr>  白浪滔滔我不怕 揚起帆兒勇敢向前航 想太多永遠到不了未知前方 全速前進加滿信心和力量 這航程因我的勇氣而偉大  </vt:lpstr>
      <vt:lpstr>在心中模擬幾百趟 今天終於自己踏上 你看他們都 背上了行囊 你最好趕快跟上</vt:lpstr>
      <vt:lpstr>這偉大航道的海港 不是讓你呆坐的地方 夢想從菜鳥變老練船長 神祕的任務啟航</vt:lpstr>
      <vt:lpstr> (一起大聲唱) 白浪滔滔我不怕！ 揚起帆兒勇敢向前航 堅持到最後才能親眼看見真相 找到我  自己的寶藏 </vt:lpstr>
      <vt:lpstr>  白浪滔滔我不怕 揚起帆兒勇敢向前航 想太多永遠到不了未知前方 全速前進加滿信心和力量 這航程因我的勇氣而偉大  </vt:lpstr>
      <vt:lpstr> (一起大聲唱) 白浪滔滔我不怕！ 揚起帆兒勇敢向前航 堅持到最後才能親眼看見真相 找到我  自己的寶藏 </vt:lpstr>
      <vt:lpstr>  白浪滔滔我不怕 揚起帆兒勇敢向前航 想太多永遠到不了未知前方 全速前進加滿信心和力量 這航程因我的勇氣而偉大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兩個小孩</dc:title>
  <dc:creator>user</dc:creator>
  <cp:lastModifiedBy>USER</cp:lastModifiedBy>
  <cp:revision>65</cp:revision>
  <dcterms:created xsi:type="dcterms:W3CDTF">2017-02-18T13:46:03Z</dcterms:created>
  <dcterms:modified xsi:type="dcterms:W3CDTF">2017-02-28T11:41:50Z</dcterms:modified>
</cp:coreProperties>
</file>