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59" r:id="rId13"/>
    <p:sldId id="273" r:id="rId14"/>
    <p:sldId id="274" r:id="rId15"/>
    <p:sldId id="276" r:id="rId16"/>
    <p:sldId id="26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9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7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09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2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6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8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5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7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D4A9-5017-467A-9C34-7D8BA17E7EA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6136-92C6-4DC3-81F6-57B91A09EF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6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11877" y="1459606"/>
            <a:ext cx="6797752" cy="2494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故事欣賞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我要當媽媽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48579" y="4159346"/>
            <a:ext cx="5861050" cy="15001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文／林慧珍　圖／張晏菊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改寫／小豆娘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663">
            <a:off x="1601273" y="1883646"/>
            <a:ext cx="3543867" cy="36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392" y="1459606"/>
            <a:ext cx="6797752" cy="2494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延伸討論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00094" y="4159346"/>
            <a:ext cx="5861050" cy="150018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5" y="2123703"/>
            <a:ext cx="3897160" cy="27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94268" y="1291443"/>
            <a:ext cx="8743682" cy="4351338"/>
          </a:xfrm>
        </p:spPr>
        <p:txBody>
          <a:bodyPr>
            <a:noAutofit/>
          </a:bodyPr>
          <a:lstStyle/>
          <a:p>
            <a:pPr marL="450850" lvl="3" indent="-450850">
              <a:lnSpc>
                <a:spcPct val="100000"/>
              </a:lnSpc>
              <a:spcBef>
                <a:spcPts val="1200"/>
              </a:spcBef>
            </a:pP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芸芸</a:t>
            </a:r>
            <a:r>
              <a:rPr lang="ja-JP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想要當誰？為什麼她覺得當媽媽很好呢</a:t>
            </a: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lvl="3" indent="-450850">
              <a:lnSpc>
                <a:spcPct val="100000"/>
              </a:lnSpc>
              <a:spcBef>
                <a:spcPts val="1200"/>
              </a:spcBef>
            </a:pPr>
            <a:r>
              <a:rPr lang="ja-JP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芸芸當媽媽以後，遇到哪一些煩惱的事情呢</a:t>
            </a: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lvl="3" indent="-450850">
              <a:lnSpc>
                <a:spcPct val="100000"/>
              </a:lnSpc>
              <a:spcBef>
                <a:spcPts val="1200"/>
              </a:spcBef>
            </a:pPr>
            <a:r>
              <a:rPr lang="ja-JP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你曾經像芸芸一樣想要當媽媽嗎？為什麼呢</a:t>
            </a: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69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54637" y="1690688"/>
            <a:ext cx="8205452" cy="4351338"/>
          </a:xfrm>
        </p:spPr>
        <p:txBody>
          <a:bodyPr>
            <a:noAutofit/>
          </a:bodyPr>
          <a:lstStyle/>
          <a:p>
            <a:pPr marL="450850" lvl="3" indent="-450850">
              <a:lnSpc>
                <a:spcPct val="100000"/>
              </a:lnSpc>
              <a:spcBef>
                <a:spcPts val="1200"/>
              </a:spcBef>
            </a:pP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回想一下，照顧你的人（像是媽媽、家人），平常需要為家裡做哪些事情？請分享。</a:t>
            </a:r>
            <a:endParaRPr lang="zh-TW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lvl="3" indent="-450850">
              <a:lnSpc>
                <a:spcPct val="100000"/>
              </a:lnSpc>
              <a:spcBef>
                <a:spcPts val="1200"/>
              </a:spcBef>
            </a:pP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ja-JP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媽媽要為我們做那麼多的事情呢</a:t>
            </a: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8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1831" y="1284713"/>
            <a:ext cx="8062175" cy="4351338"/>
          </a:xfrm>
        </p:spPr>
        <p:txBody>
          <a:bodyPr>
            <a:noAutofit/>
          </a:bodyPr>
          <a:lstStyle/>
          <a:p>
            <a:pPr marL="450850" indent="-450850">
              <a:lnSpc>
                <a:spcPct val="100000"/>
              </a:lnSpc>
            </a:pP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ja-JP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知道嗎？服務的行動，就是一種愛的行動。你也願意用服務的行動，表達對媽媽的愛嗎？這樣，媽媽就不會那麼辛苦，可以有時間多和我們一起玩，一起去吃冰淇淋</a:t>
            </a:r>
            <a:r>
              <a:rPr lang="ja-JP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6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3195" y="2029897"/>
            <a:ext cx="6515223" cy="2494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回應活動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愛的支票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48579" y="4159346"/>
            <a:ext cx="5861050" cy="150018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2744" r="6318" b="12918"/>
          <a:stretch/>
        </p:blipFill>
        <p:spPr>
          <a:xfrm rot="20842526">
            <a:off x="1601132" y="2174657"/>
            <a:ext cx="2966885" cy="12784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12744" r="6495" b="12918"/>
          <a:stretch/>
        </p:blipFill>
        <p:spPr>
          <a:xfrm rot="21265269">
            <a:off x="2203755" y="2792343"/>
            <a:ext cx="2960855" cy="12784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3094" r="6318" b="13620"/>
          <a:stretch/>
        </p:blipFill>
        <p:spPr>
          <a:xfrm rot="678748">
            <a:off x="1700297" y="3433622"/>
            <a:ext cx="2966887" cy="1260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67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38200" y="2327129"/>
            <a:ext cx="10515600" cy="293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3200" b="1" dirty="0" smtClean="0">
                <a:solidFill>
                  <a:srgbClr val="663300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更多了解母親節教案，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3200" b="1" dirty="0" smtClean="0">
                <a:solidFill>
                  <a:srgbClr val="663300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歡迎上彩虹愛家網站查詢，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3200" b="1" dirty="0" smtClean="0">
                <a:solidFill>
                  <a:srgbClr val="663300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或來電洽詢：</a:t>
            </a:r>
            <a:r>
              <a:rPr lang="en-US" altLang="zh-TW" sz="3200" b="1" dirty="0" smtClean="0">
                <a:solidFill>
                  <a:srgbClr val="663300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(02)29080280#602</a:t>
            </a:r>
            <a:endParaRPr lang="en-US" altLang="zh-TW" sz="3200" b="1" dirty="0">
              <a:solidFill>
                <a:srgbClr val="663300"/>
              </a:solidFill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43" y="5452857"/>
            <a:ext cx="3001314" cy="62818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899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11877" y="1459606"/>
            <a:ext cx="6797752" cy="2494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歌曲歡唱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愛的總動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69735" y="4159346"/>
            <a:ext cx="5939894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陳怡慧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、林筱玟、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許玉華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／許玉華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673">
            <a:off x="1776963" y="2033466"/>
            <a:ext cx="3001099" cy="30010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7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627290" y="2025538"/>
            <a:ext cx="8347369" cy="39582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晚飯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做好了沒？還沒~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唉唷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是到底好了沒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8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54713" y="2102811"/>
            <a:ext cx="8119946" cy="39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沒有你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咕嚕咕嚕餓一天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東西怎麼都不見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事情變OK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換我來表現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689954" y="2077053"/>
            <a:ext cx="7027127" cy="39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桌子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髒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來擦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幫忙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娃娃哭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陪他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樹上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笑哈哈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2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42479" y="2698595"/>
            <a:ext cx="8119946" cy="3478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支援前線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前線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總動員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預備備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0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93961" y="2038417"/>
            <a:ext cx="7780697" cy="39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1234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捏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捏你的肩 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2234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搥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搥你的背 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3234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敲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敲蘿蔔腿 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再來一遍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痠痛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都不見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1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756079" y="2141448"/>
            <a:ext cx="8218580" cy="39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1234   捏捏你的肩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2234   搥搥你的背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3234   敲敲美人腿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服務行動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這是我愛的宣言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614412" y="1690688"/>
            <a:ext cx="7624266" cy="39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桌子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髒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來擦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幫忙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娃娃哭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陪他</a:t>
            </a: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樹上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笑哈哈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動員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全家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一起笑哈哈</a:t>
            </a:r>
          </a:p>
          <a:p>
            <a:pPr marL="0" indent="0">
              <a:buNone/>
            </a:pP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5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192</Words>
  <Application>Microsoft Office PowerPoint</Application>
  <PresentationFormat>寬螢幕</PresentationFormat>
  <Paragraphs>42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華康圓體 Std W7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　歌曲歡唱 〈愛的總動員〉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　故事欣賞 《我要當媽媽》</vt:lpstr>
      <vt:lpstr>　延伸討論</vt:lpstr>
      <vt:lpstr>PowerPoint 簡報</vt:lpstr>
      <vt:lpstr>PowerPoint 簡報</vt:lpstr>
      <vt:lpstr>PowerPoint 簡報</vt:lpstr>
      <vt:lpstr>　回應活動 《愛的支票》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marlene</dc:creator>
  <cp:lastModifiedBy>marlene</cp:lastModifiedBy>
  <cp:revision>11</cp:revision>
  <dcterms:created xsi:type="dcterms:W3CDTF">2017-02-13T06:57:53Z</dcterms:created>
  <dcterms:modified xsi:type="dcterms:W3CDTF">2017-02-14T02:39:58Z</dcterms:modified>
</cp:coreProperties>
</file>