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1" r:id="rId9"/>
    <p:sldId id="265" r:id="rId10"/>
    <p:sldId id="266" r:id="rId11"/>
    <p:sldId id="267" r:id="rId12"/>
    <p:sldId id="270" r:id="rId13"/>
    <p:sldId id="269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7EFE7"/>
    <a:srgbClr val="43F369"/>
    <a:srgbClr val="82F2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5" autoAdjust="0"/>
    <p:restoredTop sz="94660"/>
  </p:normalViewPr>
  <p:slideViewPr>
    <p:cSldViewPr>
      <p:cViewPr varScale="1">
        <p:scale>
          <a:sx n="82" d="100"/>
          <a:sy n="82" d="100"/>
        </p:scale>
        <p:origin x="-12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 descr="170217-愛好好聽-兩個小孩mv素材-outline-cs5-1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85726" y="-243408"/>
            <a:ext cx="1158274" cy="1158274"/>
          </a:xfrm>
          <a:prstGeom prst="rect">
            <a:avLst/>
          </a:prstGeom>
        </p:spPr>
      </p:pic>
      <p:pic>
        <p:nvPicPr>
          <p:cNvPr id="8" name="圖片 7" descr="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28384" y="6130646"/>
            <a:ext cx="961669" cy="727354"/>
          </a:xfrm>
          <a:prstGeom prst="rect">
            <a:avLst/>
          </a:prstGeom>
        </p:spPr>
      </p:pic>
      <p:pic>
        <p:nvPicPr>
          <p:cNvPr id="9" name="圖片 8" descr="彩虹logo 頭_2B字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6260591"/>
            <a:ext cx="3358903" cy="5974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6" name="圖片 5" descr="170217-愛好好聽-兩個小孩mv素材-outline-cs5-1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85726" y="-243408"/>
            <a:ext cx="1158274" cy="1158274"/>
          </a:xfrm>
          <a:prstGeom prst="rect">
            <a:avLst/>
          </a:prstGeom>
        </p:spPr>
      </p:pic>
      <p:pic>
        <p:nvPicPr>
          <p:cNvPr id="7" name="圖片 6" descr="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028384" y="6130646"/>
            <a:ext cx="961669" cy="727354"/>
          </a:xfrm>
          <a:prstGeom prst="rect">
            <a:avLst/>
          </a:prstGeom>
        </p:spPr>
      </p:pic>
      <p:pic>
        <p:nvPicPr>
          <p:cNvPr id="8" name="圖片 7" descr="彩虹logo 頭_2B字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6260591"/>
            <a:ext cx="3358903" cy="5974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C29CE-98E8-434F-A9EE-1B9674B9EA1F}" type="datetimeFigureOut">
              <a:rPr lang="zh-TW" altLang="en-US" smtClean="0"/>
              <a:pPr/>
              <a:t>2017/2/28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A4638-9C07-47A6-A7D0-56C9C1BDB6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7200" b="1" dirty="0" smtClean="0">
                <a:solidFill>
                  <a:srgbClr val="000000"/>
                </a:solidFill>
                <a:latin typeface="Adobe 宋体 Std L" pitchFamily="18" charset="-128"/>
                <a:ea typeface="Adobe 宋体 Std L" pitchFamily="18" charset="-128"/>
              </a:rPr>
              <a:t>只想住地球</a:t>
            </a:r>
            <a:endParaRPr lang="zh-TW" altLang="en-US" sz="7200" b="1" dirty="0">
              <a:solidFill>
                <a:srgbClr val="000000"/>
              </a:solidFill>
              <a:latin typeface="Adobe 宋体 Std L" pitchFamily="18" charset="-128"/>
              <a:ea typeface="Adobe 宋体 Std L" pitchFamily="18" charset="-128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詞曲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許玉華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我不想搬到外太空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我只想住在地球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有哪裡比家鄉更友善溫柔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自由自在任我遨遊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我不想搬到外太空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我只想住在地球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遠處是否也有人遙望星空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說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啊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~ 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好美好美的藍色星球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好美好美好美的藍色星球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藍色星球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好美好美好美的藍色星球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只想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住地球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好美好美好美的藍色星球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藍色星球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好美好美好美的藍色星球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4800" b="1" smtClean="0">
                <a:latin typeface="微軟正黑體" pitchFamily="34" charset="-120"/>
                <a:ea typeface="微軟正黑體" pitchFamily="34" charset="-120"/>
              </a:rPr>
              <a:t>只想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住地球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我不想搬到外太空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我只想住在地球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有哪裡比家鄉更友善溫柔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自由自在任我遨遊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我不想搬到外太空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我只想住在地球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遠處是否也有人遙望星空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說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啊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~ 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好美好美的藍色星球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啦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~ ~ ~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啦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啦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~ ~ ~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啦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啦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~ ~ ~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啦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啊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~ 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好美好美的藍色星球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我不想搬到外太空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我只想住在地球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有哪裡比家鄉更友善溫柔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自由自在任我遨遊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我不想搬到外太空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我只想住在地球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遠處是否也有人遙望星空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說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啊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~ 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好美好美的藍色星球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啦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~ ~ ~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啦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啦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~ ~ ~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啦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啦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~ ~ ~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啦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啊</a:t>
            </a:r>
            <a:r>
              <a:rPr lang="en-US" altLang="zh-TW" sz="4800" b="1" dirty="0" smtClean="0">
                <a:latin typeface="微軟正黑體" pitchFamily="34" charset="-120"/>
                <a:ea typeface="微軟正黑體" pitchFamily="34" charset="-120"/>
              </a:rPr>
              <a:t>~ </a:t>
            </a: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好美好美的藍色星球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青草地上造飛機 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心跟著飛機徜徉藍天白雲 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我愛眼前這片綠 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守護這星球宇宙無敵唯一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ts val="8000"/>
              </a:lnSpc>
              <a:spcBef>
                <a:spcPts val="0"/>
              </a:spcBef>
            </a:pP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水裡魚兒游啊游 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地上有珍奇和走獸林林總總 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小鳥白雲是朋友 </a:t>
            </a:r>
            <a:b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4800" b="1" dirty="0" smtClean="0">
                <a:latin typeface="微軟正黑體" pitchFamily="34" charset="-120"/>
                <a:ea typeface="微軟正黑體" pitchFamily="34" charset="-120"/>
              </a:rPr>
              <a:t>這種星球全宇宙都渴望擁有</a:t>
            </a:r>
            <a:endParaRPr lang="zh-TW" altLang="en-US" sz="48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70</Words>
  <Application>Microsoft Office PowerPoint</Application>
  <PresentationFormat>如螢幕大小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只想住地球</vt:lpstr>
      <vt:lpstr>我不想搬到外太空 我只想住在地球 有哪裡比家鄉更友善溫柔 自由自在任我遨遊</vt:lpstr>
      <vt:lpstr>我不想搬到外太空 我只想住在地球 遠處是否也有人遙望星空 說:啊~ 好美好美的藍色星球</vt:lpstr>
      <vt:lpstr>啦~ ~ ~啦 啦~ ~ ~啦 啦~ ~ ~啦 啊~ 好美好美的藍色星球</vt:lpstr>
      <vt:lpstr>我不想搬到外太空 我只想住在地球 有哪裡比家鄉更友善溫柔 自由自在任我遨遊</vt:lpstr>
      <vt:lpstr>我不想搬到外太空 我只想住在地球 遠處是否也有人遙望星空 說:啊~ 好美好美的藍色星球</vt:lpstr>
      <vt:lpstr>啦~ ~ ~啦 啦~ ~ ~啦 啦~ ~ ~啦 啊~ 好美好美的藍色星球</vt:lpstr>
      <vt:lpstr>青草地上造飛機  心跟著飛機徜徉藍天白雲  我愛眼前這片綠  守護這星球宇宙無敵唯一</vt:lpstr>
      <vt:lpstr>水裡魚兒游啊游  地上有珍奇和走獸林林總總  小鳥白雲是朋友  這種星球全宇宙都渴望擁有</vt:lpstr>
      <vt:lpstr>我不想搬到外太空 我只想住在地球 有哪裡比家鄉更友善溫柔 自由自在任我遨遊</vt:lpstr>
      <vt:lpstr>我不想搬到外太空 我只想住在地球 遠處是否也有人遙望星空 說:啊~ 好美好美的藍色星球</vt:lpstr>
      <vt:lpstr>好美好美好美的藍色星球 (藍色星球) 好美好美好美的藍色星球 (只想住地球)</vt:lpstr>
      <vt:lpstr>好美好美好美的藍色星球 (藍色星球) 好美好美好美的藍色星球 (只想住地球)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兩個小孩</dc:title>
  <dc:creator>user</dc:creator>
  <cp:lastModifiedBy>USER</cp:lastModifiedBy>
  <cp:revision>33</cp:revision>
  <dcterms:created xsi:type="dcterms:W3CDTF">2017-02-18T13:46:03Z</dcterms:created>
  <dcterms:modified xsi:type="dcterms:W3CDTF">2017-02-28T11:44:24Z</dcterms:modified>
</cp:coreProperties>
</file>