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7EFE7"/>
    <a:srgbClr val="43F369"/>
    <a:srgbClr val="82F2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5" autoAdjust="0"/>
    <p:restoredTop sz="94660"/>
  </p:normalViewPr>
  <p:slideViewPr>
    <p:cSldViewPr>
      <p:cViewPr varScale="1">
        <p:scale>
          <a:sx n="82" d="100"/>
          <a:sy n="82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170217-愛好好聽-兩個小孩mv素材-outline-cs5-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8" name="圖片 7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28384" y="6130646"/>
            <a:ext cx="961669" cy="727354"/>
          </a:xfrm>
          <a:prstGeom prst="rect">
            <a:avLst/>
          </a:prstGeom>
        </p:spPr>
      </p:pic>
      <p:pic>
        <p:nvPicPr>
          <p:cNvPr id="9" name="圖片 8" descr="彩虹logo 頭_2B字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60591"/>
            <a:ext cx="3358903" cy="597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圖片 5" descr="170217-愛好好聽-兩個小孩mv素材-outline-cs5-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7" name="圖片 6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28384" y="6130646"/>
            <a:ext cx="961669" cy="727354"/>
          </a:xfrm>
          <a:prstGeom prst="rect">
            <a:avLst/>
          </a:prstGeom>
        </p:spPr>
      </p:pic>
      <p:pic>
        <p:nvPicPr>
          <p:cNvPr id="8" name="圖片 7" descr="彩虹logo 頭_2B字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60591"/>
            <a:ext cx="3358903" cy="597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b="1" dirty="0" smtClean="0">
                <a:solidFill>
                  <a:srgbClr val="000000"/>
                </a:solidFill>
                <a:latin typeface="Adobe 宋体 Std L" pitchFamily="18" charset="-128"/>
                <a:ea typeface="Adobe 宋体 Std L" pitchFamily="18" charset="-128"/>
              </a:rPr>
              <a:t>我願</a:t>
            </a:r>
            <a:endParaRPr lang="zh-TW" altLang="en-US" sz="7200" b="1" dirty="0">
              <a:solidFill>
                <a:srgbClr val="000000"/>
              </a:solidFill>
              <a:latin typeface="Adobe 宋体 Std L" pitchFamily="18" charset="-128"/>
              <a:ea typeface="Adobe 宋体 Std L" pitchFamily="18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詞曲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林宗立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時間一天天流淌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看著你漸漸成長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而我還是同樣的爸爸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多了皺紋在臉上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多了白髮在頭上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對你的愛卻更加增長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願你健康成長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勇敢、不怕阻擋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能迎向燦爛陽光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勇敢向前吧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別害怕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我們在你身旁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和你一起追尋夢想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勇敢向前吧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別害怕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盡情看向遠方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不管多遠或倦了、累了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這裏都是你停靠的地方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勇敢向前吧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別害怕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我們在你身旁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和你一起追尋夢想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勇敢向前吧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別害怕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盡情看向遠方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不管多遠或倦了、累了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這裏都是你停靠的地方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勇敢向前吧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別害怕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我們在你身旁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和你一起追尋夢想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勇敢向前吧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別害怕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盡情看向遠方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不管多遠或倦了、累了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這裏都是你停靠的地方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看著你熟睡臉龐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牽著你的小手掌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聽見你叫第一聲爸爸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多少疲憊放一旁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多少眼淚心裏藏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緊抱著你在懷中安詳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願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你快樂成長</a:t>
            </a:r>
            <a:r>
              <a:rPr lang="zh-TW" altLang="en-US" sz="4800" b="1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4800" b="1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smtClean="0">
                <a:latin typeface="微軟正黑體" pitchFamily="34" charset="-120"/>
                <a:ea typeface="微軟正黑體" pitchFamily="34" charset="-120"/>
              </a:rPr>
              <a:t>自由、堅定剛強</a:t>
            </a:r>
            <a:r>
              <a:rPr lang="zh-TW" altLang="en-US" sz="4800" b="1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4800" b="1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smtClean="0">
                <a:latin typeface="微軟正黑體" pitchFamily="34" charset="-120"/>
                <a:ea typeface="微軟正黑體" pitchFamily="34" charset="-120"/>
              </a:rPr>
              <a:t>在愛中漸漸茁壯</a:t>
            </a:r>
            <a:endParaRPr lang="zh-TW" altLang="en-US" sz="4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時間一天天流淌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看著你漸漸成長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而我還是同樣的爸爸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多了皺紋在臉上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多了白髮在頭上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對你的愛卻更加增長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願你健康成長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勇敢、不怕阻擋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能迎向燦爛陽光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勇敢向前吧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別害怕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我們在你身旁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和你一起追尋夢想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勇敢向前吧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別害怕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盡情看向遠方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不管多遠或倦了、累了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這裏都是你停靠的地方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86</Words>
  <Application>Microsoft Office PowerPoint</Application>
  <PresentationFormat>如螢幕大小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我願</vt:lpstr>
      <vt:lpstr>看著你熟睡臉龐 牽著你的小手掌 聽見你叫第一聲爸爸</vt:lpstr>
      <vt:lpstr>多少疲憊放一旁 多少眼淚心裏藏 緊抱著你在懷中安詳</vt:lpstr>
      <vt:lpstr>願你快樂成長 自由、堅定剛強 在愛中漸漸茁壯</vt:lpstr>
      <vt:lpstr>時間一天天流淌 看著你漸漸成長 而我還是同樣的爸爸</vt:lpstr>
      <vt:lpstr>多了皺紋在臉上 多了白髮在頭上 對你的愛卻更加增長</vt:lpstr>
      <vt:lpstr>願你健康成長 勇敢、不怕阻擋 能迎向燦爛陽光</vt:lpstr>
      <vt:lpstr>勇敢向前吧! 別害怕 我們在你身旁 和你一起追尋夢想</vt:lpstr>
      <vt:lpstr>勇敢向前吧!別害怕 盡情看向遠方 不管多遠或倦了、累了 這裏都是你停靠的地方</vt:lpstr>
      <vt:lpstr>時間一天天流淌 看著你漸漸成長 而我還是同樣的爸爸</vt:lpstr>
      <vt:lpstr>多了皺紋在臉上 多了白髮在頭上 對你的愛卻更加增長</vt:lpstr>
      <vt:lpstr>願你健康成長 勇敢、不怕阻擋 能迎向燦爛陽光</vt:lpstr>
      <vt:lpstr>勇敢向前吧! 別害怕 我們在你身旁 和你一起追尋夢想</vt:lpstr>
      <vt:lpstr>勇敢向前吧!別害怕 盡情看向遠方 不管多遠或倦了、累了 這裏都是你停靠的地方</vt:lpstr>
      <vt:lpstr>勇敢向前吧! 別害怕 我們在你身旁 和你一起追尋夢想</vt:lpstr>
      <vt:lpstr>勇敢向前吧!別害怕 盡情看向遠方 不管多遠或倦了、累了 這裏都是你停靠的地方</vt:lpstr>
      <vt:lpstr>勇敢向前吧! 別害怕 我們在你身旁 和你一起追尋夢想</vt:lpstr>
      <vt:lpstr>勇敢向前吧!別害怕 盡情看向遠方 不管多遠或倦了、累了 這裏都是你停靠的地方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兩個小孩</dc:title>
  <dc:creator>user</dc:creator>
  <cp:lastModifiedBy>USER</cp:lastModifiedBy>
  <cp:revision>49</cp:revision>
  <dcterms:created xsi:type="dcterms:W3CDTF">2017-02-18T13:46:03Z</dcterms:created>
  <dcterms:modified xsi:type="dcterms:W3CDTF">2017-02-28T11:48:01Z</dcterms:modified>
</cp:coreProperties>
</file>