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7EFE7"/>
    <a:srgbClr val="43F369"/>
    <a:srgbClr val="82F2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94660"/>
  </p:normalViewPr>
  <p:slideViewPr>
    <p:cSldViewPr>
      <p:cViewPr varScale="1">
        <p:scale>
          <a:sx n="106" d="100"/>
          <a:sy n="106" d="100"/>
        </p:scale>
        <p:origin x="168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170217-愛好好聽-兩個小孩mv素材-outline-cs5-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85726" y="-243408"/>
            <a:ext cx="1158274" cy="1158274"/>
          </a:xfrm>
          <a:prstGeom prst="rect">
            <a:avLst/>
          </a:prstGeom>
        </p:spPr>
      </p:pic>
      <p:pic>
        <p:nvPicPr>
          <p:cNvPr id="8" name="圖片 7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76256" y="0"/>
            <a:ext cx="961669" cy="727354"/>
          </a:xfrm>
          <a:prstGeom prst="rect">
            <a:avLst/>
          </a:prstGeom>
        </p:spPr>
      </p:pic>
      <p:pic>
        <p:nvPicPr>
          <p:cNvPr id="9" name="圖片 8" descr="彩虹logo 頭_2B字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7504" y="188640"/>
            <a:ext cx="3358903" cy="597409"/>
          </a:xfrm>
          <a:prstGeom prst="rect">
            <a:avLst/>
          </a:prstGeom>
        </p:spPr>
      </p:pic>
      <p:pic>
        <p:nvPicPr>
          <p:cNvPr id="10" name="圖片 9" descr="愛好好聽_兩個小孩ppt用1-26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732240" y="620688"/>
            <a:ext cx="1917196" cy="1359411"/>
          </a:xfrm>
          <a:prstGeom prst="rect">
            <a:avLst/>
          </a:prstGeom>
        </p:spPr>
      </p:pic>
      <p:pic>
        <p:nvPicPr>
          <p:cNvPr id="12" name="圖片 11" descr="草地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180528" y="5973445"/>
            <a:ext cx="9505056" cy="12594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圖片 5" descr="170217-愛好好聽-兩個小孩mv素材-outline-cs5-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85726" y="-243408"/>
            <a:ext cx="1158274" cy="1158274"/>
          </a:xfrm>
          <a:prstGeom prst="rect">
            <a:avLst/>
          </a:prstGeom>
        </p:spPr>
      </p:pic>
      <p:pic>
        <p:nvPicPr>
          <p:cNvPr id="9" name="圖片 8" descr="愛好好聽_兩個小孩ppt用1-26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12160" y="116632"/>
            <a:ext cx="1917196" cy="1359411"/>
          </a:xfrm>
          <a:prstGeom prst="rect">
            <a:avLst/>
          </a:prstGeom>
        </p:spPr>
      </p:pic>
      <p:pic>
        <p:nvPicPr>
          <p:cNvPr id="12" name="圖片 11" descr="愛好好聽_兩個小孩ppt用1-26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196752"/>
            <a:ext cx="1917196" cy="1359411"/>
          </a:xfrm>
          <a:prstGeom prst="rect">
            <a:avLst/>
          </a:prstGeom>
        </p:spPr>
      </p:pic>
      <p:pic>
        <p:nvPicPr>
          <p:cNvPr id="15" name="圖片 14" descr="愛好好聽_兩個小孩ppt用1-26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48264" y="1412776"/>
            <a:ext cx="1917196" cy="1359411"/>
          </a:xfrm>
          <a:prstGeom prst="rect">
            <a:avLst/>
          </a:prstGeom>
        </p:spPr>
      </p:pic>
      <p:pic>
        <p:nvPicPr>
          <p:cNvPr id="16" name="圖片 15" descr="草地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180528" y="5973445"/>
            <a:ext cx="9505056" cy="12594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29CE-98E8-434F-A9EE-1B9674B9EA1F}" type="datetimeFigureOut">
              <a:rPr lang="zh-TW" altLang="en-US" smtClean="0"/>
              <a:pPr/>
              <a:t>2017/5/22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詞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何禹佩 許玉華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曲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許玉華</a:t>
            </a:r>
          </a:p>
          <a:p>
            <a:endParaRPr lang="zh-TW" altLang="en-US" dirty="0"/>
          </a:p>
        </p:txBody>
      </p:sp>
      <p:pic>
        <p:nvPicPr>
          <p:cNvPr id="4" name="圖片 3" descr="未命名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556792"/>
            <a:ext cx="5031360" cy="1762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天光光    笑紋紋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緊呼烏雲走遠遠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天光光    笑紋紋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愛的日頭透心門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咱著牽手做伙玩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莫共傷害心內放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這猶原是咱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幸福的家園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咱著牽手做伙玩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莫共傷害心內放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這永遠是咱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幸福的家園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媽媽手提鼎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爸爸提手機仔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兩人惦惦相對看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唉唷喂呀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呼我心驚惶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這是我的家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有時會冤家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有時嘛會匿相找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烏雲天頂飛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乎我傷心頭犁犁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天光光    笑紋紋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希望烏雲走遠遠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天光光    笑紋紋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希望日頭照心門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咱來逗陣做伙玩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莫共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傷害心內放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這猶原是咱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幸福的家園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天光光    笑紋紋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希望烏雲走遠遠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天光光    笑紋紋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希望日頭照心門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咱來逗陣做伙玩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莫共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傷害心內放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這猶原是咱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幸福的家園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天光光    笑紋紋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緊呼烏雲走遠遠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天光光    笑紋紋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愛的日頭透心門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咱著牽手做伙玩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>
                <a:latin typeface="微軟正黑體" pitchFamily="34" charset="-120"/>
                <a:ea typeface="微軟正黑體" pitchFamily="34" charset="-120"/>
              </a:rPr>
              <a:t>莫共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傷害心內放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這猶原是咱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幸福的家園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4" y="116632"/>
            <a:ext cx="2764822" cy="50405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293" y="5661248"/>
            <a:ext cx="1019711" cy="55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65</Words>
  <Application>Microsoft Office PowerPoint</Application>
  <PresentationFormat>如螢幕大小 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Office 佈景主題</vt:lpstr>
      <vt:lpstr>PowerPoint 簡報</vt:lpstr>
      <vt:lpstr>媽媽手提鼎 爸爸提手機仔 兩人惦惦相對看 唉唷喂呀 呼我心驚惶</vt:lpstr>
      <vt:lpstr>這是我的家 有時會冤家 有時嘛會匿相找 烏雲天頂飛 乎我傷心頭犁犁</vt:lpstr>
      <vt:lpstr>天光光    笑紋紋 希望烏雲走遠遠 天光光    笑紋紋 希望日頭照心門</vt:lpstr>
      <vt:lpstr>咱來逗陣做伙玩 莫共傷害心內放 這猶原是咱 幸福的家園</vt:lpstr>
      <vt:lpstr>天光光    笑紋紋 希望烏雲走遠遠 天光光    笑紋紋 希望日頭照心門</vt:lpstr>
      <vt:lpstr>咱來逗陣做伙玩 莫共傷害心內放 這猶原是咱 幸福的家園</vt:lpstr>
      <vt:lpstr>天光光    笑紋紋 緊呼烏雲走遠遠 天光光    笑紋紋 愛的日頭透心門</vt:lpstr>
      <vt:lpstr>咱著牽手做伙玩 莫共傷害心內放 這猶原是咱 幸福的家園</vt:lpstr>
      <vt:lpstr>天光光    笑紋紋 緊呼烏雲走遠遠 天光光    笑紋紋 愛的日頭透心門</vt:lpstr>
      <vt:lpstr>咱著牽手做伙玩 莫共傷害心內放 這猶原是咱 幸福的家園</vt:lpstr>
      <vt:lpstr>咱著牽手做伙玩 莫共傷害心內放 這永遠是咱 幸福的家園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兩個小孩</dc:title>
  <dc:creator>user</dc:creator>
  <cp:lastModifiedBy>RKF</cp:lastModifiedBy>
  <cp:revision>53</cp:revision>
  <dcterms:created xsi:type="dcterms:W3CDTF">2017-02-18T13:46:03Z</dcterms:created>
  <dcterms:modified xsi:type="dcterms:W3CDTF">2017-05-22T11:29:03Z</dcterms:modified>
</cp:coreProperties>
</file>