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文鼎中圓" panose="020B0609010101010101" pitchFamily="49" charset="-12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6B"/>
    <a:srgbClr val="266FB3"/>
    <a:srgbClr val="544941"/>
    <a:srgbClr val="BF5699"/>
    <a:srgbClr val="CF7A32"/>
    <a:srgbClr val="EEB7D2"/>
    <a:srgbClr val="FF9A9F"/>
    <a:srgbClr val="C0559B"/>
    <a:srgbClr val="ED8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9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8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29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36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9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1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1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98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9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52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9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7566597" y="4278567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b="1" dirty="0">
                <a:solidFill>
                  <a:srgbClr val="266FB3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2010</a:t>
            </a:r>
            <a:r>
              <a:rPr lang="zh-TW" altLang="en-US" sz="1400" b="1" dirty="0">
                <a:solidFill>
                  <a:srgbClr val="266FB3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彩虹聖誕音樂劇　最棒的禮物</a:t>
            </a:r>
          </a:p>
          <a:p>
            <a:pPr algn="ctr"/>
            <a:r>
              <a:rPr lang="zh-TW" altLang="en-US" sz="1400" b="1" dirty="0">
                <a:solidFill>
                  <a:srgbClr val="266FB3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詞：張鳳儀　曲：</a:t>
            </a:r>
            <a:r>
              <a:rPr lang="zh-TW" altLang="en-US" sz="1400" b="1" dirty="0" smtClean="0">
                <a:solidFill>
                  <a:srgbClr val="266FB3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曹登昌</a:t>
            </a:r>
            <a:endParaRPr lang="zh-TW" altLang="en-US" sz="1400" b="1" dirty="0">
              <a:solidFill>
                <a:srgbClr val="ED876F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3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615897" y="2090348"/>
            <a:ext cx="6144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現在我已經知道　真正的勇氣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我已經知道　一顆愛的心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需要信心跨出去　一顆愛的心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懂得體貼的關心</a:t>
            </a:r>
          </a:p>
        </p:txBody>
      </p:sp>
    </p:spTree>
    <p:extLst>
      <p:ext uri="{BB962C8B-B14F-4D97-AF65-F5344CB8AC3E}">
        <p14:creationId xmlns:p14="http://schemas.microsoft.com/office/powerpoint/2010/main" val="36814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15898" y="2090348"/>
            <a:ext cx="5754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展現真實自己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溫柔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的給予　展現真愛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美麗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不再畏懼　只要相信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用心　分享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自己</a:t>
            </a:r>
            <a:endParaRPr lang="zh-TW" altLang="en-US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763" y="2149615"/>
            <a:ext cx="6271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現在我已經知道　真正的勇氣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已經知道　一顆愛的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心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就藏在我的心裡　一顆愛的心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勝過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玫瑰的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豔麗</a:t>
            </a:r>
            <a:endParaRPr lang="zh-TW" altLang="en-US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15898" y="2090348"/>
            <a:ext cx="5831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展現真實自己　不再懷疑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散發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著熱情　展現真愛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美麗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只要相信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需要願意　分享生命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只要相信</a:t>
            </a:r>
          </a:p>
        </p:txBody>
      </p:sp>
    </p:spTree>
    <p:extLst>
      <p:ext uri="{BB962C8B-B14F-4D97-AF65-F5344CB8AC3E}">
        <p14:creationId xmlns:p14="http://schemas.microsoft.com/office/powerpoint/2010/main" val="20732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615897" y="2090348"/>
            <a:ext cx="6144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現在我已經知道　真正的勇氣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我已經知道　一顆愛的心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需要信心跨出去　一顆愛的心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懂得體貼的關心</a:t>
            </a:r>
          </a:p>
        </p:txBody>
      </p:sp>
    </p:spTree>
    <p:extLst>
      <p:ext uri="{BB962C8B-B14F-4D97-AF65-F5344CB8AC3E}">
        <p14:creationId xmlns:p14="http://schemas.microsoft.com/office/powerpoint/2010/main" val="21128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15898" y="2090348"/>
            <a:ext cx="5754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展現真實自己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溫柔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的給予　展現真愛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美麗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不再畏懼　只要相信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需要勇氣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　分享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自己</a:t>
            </a:r>
            <a:endParaRPr lang="zh-TW" altLang="en-US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763" y="2149615"/>
            <a:ext cx="6271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現在我已經知道　真正的勇氣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已經知道　一顆愛的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心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就藏在我的心裡　一顆愛的心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勝過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玫瑰的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豔麗</a:t>
            </a:r>
            <a:endParaRPr lang="zh-TW" altLang="en-US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15898" y="2090348"/>
            <a:ext cx="5831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展現真實自己　不再懷疑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散發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著熱情　展現真愛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美麗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只要相信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需要願意　分享生命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只要相信</a:t>
            </a:r>
          </a:p>
        </p:txBody>
      </p:sp>
    </p:spTree>
    <p:extLst>
      <p:ext uri="{BB962C8B-B14F-4D97-AF65-F5344CB8AC3E}">
        <p14:creationId xmlns:p14="http://schemas.microsoft.com/office/powerpoint/2010/main" val="37167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615897" y="2090348"/>
            <a:ext cx="6271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我曾經羨慕　智慧的言語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也曾經努力　掌聲為我響起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難過的承受　奚落的聲音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挫折後放棄　不想再多說什麼</a:t>
            </a:r>
          </a:p>
        </p:txBody>
      </p:sp>
    </p:spTree>
    <p:extLst>
      <p:ext uri="{BB962C8B-B14F-4D97-AF65-F5344CB8AC3E}">
        <p14:creationId xmlns:p14="http://schemas.microsoft.com/office/powerpoint/2010/main" val="34597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266267" y="2386681"/>
            <a:ext cx="6697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我曾經嚮往　華麗的外衣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也曾經追求　目光焦點唯一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自私的享受　</a:t>
            </a:r>
            <a:r>
              <a:rPr lang="zh-TW" altLang="en-US" sz="3600" b="1" dirty="0" smtClean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只想</a:t>
            </a: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被寵愛被疼惜</a:t>
            </a:r>
          </a:p>
        </p:txBody>
      </p:sp>
    </p:spTree>
    <p:extLst>
      <p:ext uri="{BB962C8B-B14F-4D97-AF65-F5344CB8AC3E}">
        <p14:creationId xmlns:p14="http://schemas.microsoft.com/office/powerpoint/2010/main" val="10255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615897" y="2090348"/>
            <a:ext cx="6144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現在我已經知道　真正的勇氣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我已經知道　一顆愛的心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需要信心跨出去　一顆愛的心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懂得體貼的關心</a:t>
            </a:r>
          </a:p>
        </p:txBody>
      </p:sp>
    </p:spTree>
    <p:extLst>
      <p:ext uri="{BB962C8B-B14F-4D97-AF65-F5344CB8AC3E}">
        <p14:creationId xmlns:p14="http://schemas.microsoft.com/office/powerpoint/2010/main" val="2289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15898" y="2090348"/>
            <a:ext cx="5754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展現真實自己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溫柔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的給予　展現真愛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美麗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不再畏懼　只要相信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用心　分享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自己</a:t>
            </a:r>
            <a:endParaRPr lang="zh-TW" altLang="en-US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763" y="2149615"/>
            <a:ext cx="6271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現在我已經知道　真正的勇氣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已經知道　一顆愛的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心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就藏在我的心裡　一顆愛的心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勝過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玫瑰的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豔麗</a:t>
            </a:r>
            <a:endParaRPr lang="zh-TW" altLang="en-US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15898" y="2090348"/>
            <a:ext cx="5831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展現真實自己　不再懷疑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散發</a:t>
            </a: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著熱情　展現真愛</a:t>
            </a:r>
            <a:r>
              <a:rPr lang="zh-TW" altLang="en-US" sz="3600" b="1" dirty="0" smtClean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美麗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只要相信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FF4A6B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需要願意　分享生命</a:t>
            </a:r>
            <a:endParaRPr lang="en-US" altLang="zh-TW" sz="3600" b="1" dirty="0">
              <a:solidFill>
                <a:srgbClr val="FF4A6B"/>
              </a:solidFill>
              <a:latin typeface="Arial" panose="020B0604020202020204" pitchFamily="34" charset="0"/>
              <a:ea typeface="文鼎中圓" panose="020B0609010101010101" pitchFamily="49" charset="-120"/>
              <a:cs typeface="Arial" panose="020B0604020202020204" pitchFamily="34" charset="0"/>
            </a:endParaRP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只要相信</a:t>
            </a:r>
          </a:p>
        </p:txBody>
      </p:sp>
    </p:spTree>
    <p:extLst>
      <p:ext uri="{BB962C8B-B14F-4D97-AF65-F5344CB8AC3E}">
        <p14:creationId xmlns:p14="http://schemas.microsoft.com/office/powerpoint/2010/main" val="29888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615897" y="2090348"/>
            <a:ext cx="6271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我曾經羨慕　智慧的言語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也曾經努力　掌聲為我響起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難過的承受　奚落的聲音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挫折後放棄　不想再多說什麼</a:t>
            </a:r>
          </a:p>
        </p:txBody>
      </p:sp>
    </p:spTree>
    <p:extLst>
      <p:ext uri="{BB962C8B-B14F-4D97-AF65-F5344CB8AC3E}">
        <p14:creationId xmlns:p14="http://schemas.microsoft.com/office/powerpoint/2010/main" val="21067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266267" y="2386681"/>
            <a:ext cx="6697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我曾經嚮往　華麗的外衣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也曾經追求　目光焦點唯一</a:t>
            </a:r>
          </a:p>
          <a:p>
            <a:pPr>
              <a:lnSpc>
                <a:spcPts val="4800"/>
              </a:lnSpc>
            </a:pP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自私的享受　</a:t>
            </a:r>
            <a:r>
              <a:rPr lang="zh-TW" altLang="en-US" sz="3600" b="1" dirty="0" smtClean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只想</a:t>
            </a:r>
            <a:r>
              <a:rPr lang="zh-TW" altLang="en-US" sz="3600" b="1" dirty="0">
                <a:solidFill>
                  <a:srgbClr val="544941"/>
                </a:solidFill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被寵愛被疼惜</a:t>
            </a:r>
          </a:p>
        </p:txBody>
      </p:sp>
    </p:spTree>
    <p:extLst>
      <p:ext uri="{BB962C8B-B14F-4D97-AF65-F5344CB8AC3E}">
        <p14:creationId xmlns:p14="http://schemas.microsoft.com/office/powerpoint/2010/main" val="80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68</Words>
  <Application>Microsoft Office PowerPoint</Application>
  <PresentationFormat>寬螢幕</PresentationFormat>
  <Paragraphs>67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Arial</vt:lpstr>
      <vt:lpstr>Calibri Light</vt:lpstr>
      <vt:lpstr>文鼎中圓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RKF</dc:creator>
  <cp:lastModifiedBy>RKF</cp:lastModifiedBy>
  <cp:revision>24</cp:revision>
  <dcterms:created xsi:type="dcterms:W3CDTF">2018-03-05T02:28:27Z</dcterms:created>
  <dcterms:modified xsi:type="dcterms:W3CDTF">2018-09-12T05:59:53Z</dcterms:modified>
</cp:coreProperties>
</file>