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7" r:id="rId3"/>
    <p:sldId id="259" r:id="rId4"/>
    <p:sldId id="266" r:id="rId5"/>
    <p:sldId id="267" r:id="rId6"/>
    <p:sldId id="268" r:id="rId7"/>
    <p:sldId id="269" r:id="rId8"/>
    <p:sldId id="270" r:id="rId9"/>
    <p:sldId id="271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B842"/>
    <a:srgbClr val="B1E12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6" autoAdjust="0"/>
    <p:restoredTop sz="94660"/>
  </p:normalViewPr>
  <p:slideViewPr>
    <p:cSldViewPr>
      <p:cViewPr varScale="1">
        <p:scale>
          <a:sx n="70" d="100"/>
          <a:sy n="70" d="100"/>
        </p:scale>
        <p:origin x="-1172" y="-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45FDF-1A4F-47F6-8D40-FE216D4280D1}" type="datetimeFigureOut">
              <a:rPr lang="zh-TW" altLang="en-US" smtClean="0"/>
              <a:pPr/>
              <a:t>2016/4/13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E5010B-4CCF-4308-9DEA-B9FB15396AD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5010B-4CCF-4308-9DEA-B9FB15396AD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圖片 10" descr="愛的約定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A8BC-F7AD-40F5-847E-1B19D4EE55BC}" type="datetimeFigureOut">
              <a:rPr lang="zh-TW" altLang="en-US" smtClean="0"/>
              <a:pPr/>
              <a:t>2016/4/13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401A-E490-4677-B11D-5C633464330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A8BC-F7AD-40F5-847E-1B19D4EE55BC}" type="datetimeFigureOut">
              <a:rPr lang="zh-TW" altLang="en-US" smtClean="0"/>
              <a:pPr/>
              <a:t>2016/4/13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401A-E490-4677-B11D-5C633464330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A8BC-F7AD-40F5-847E-1B19D4EE55BC}" type="datetimeFigureOut">
              <a:rPr lang="zh-TW" altLang="en-US" smtClean="0"/>
              <a:pPr/>
              <a:t>2016/4/13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401A-E490-4677-B11D-5C633464330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A8BC-F7AD-40F5-847E-1B19D4EE55BC}" type="datetimeFigureOut">
              <a:rPr lang="zh-TW" altLang="en-US" smtClean="0"/>
              <a:pPr/>
              <a:t>2016/4/13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401A-E490-4677-B11D-5C633464330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A8BC-F7AD-40F5-847E-1B19D4EE55BC}" type="datetimeFigureOut">
              <a:rPr lang="zh-TW" altLang="en-US" smtClean="0"/>
              <a:pPr/>
              <a:t>2016/4/13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401A-E490-4677-B11D-5C633464330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A8BC-F7AD-40F5-847E-1B19D4EE55BC}" type="datetimeFigureOut">
              <a:rPr lang="zh-TW" altLang="en-US" smtClean="0"/>
              <a:pPr/>
              <a:t>2016/4/13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401A-E490-4677-B11D-5C633464330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A8BC-F7AD-40F5-847E-1B19D4EE55BC}" type="datetimeFigureOut">
              <a:rPr lang="zh-TW" altLang="en-US" smtClean="0"/>
              <a:pPr/>
              <a:t>2016/4/13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401A-E490-4677-B11D-5C633464330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A8BC-F7AD-40F5-847E-1B19D4EE55BC}" type="datetimeFigureOut">
              <a:rPr lang="zh-TW" altLang="en-US" smtClean="0"/>
              <a:pPr/>
              <a:t>2016/4/13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401A-E490-4677-B11D-5C633464330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A8BC-F7AD-40F5-847E-1B19D4EE55BC}" type="datetimeFigureOut">
              <a:rPr lang="zh-TW" altLang="en-US" smtClean="0"/>
              <a:pPr/>
              <a:t>2016/4/13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401A-E490-4677-B11D-5C633464330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8" name="圖片 7" descr="愛的約定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A8BC-F7AD-40F5-847E-1B19D4EE55BC}" type="datetimeFigureOut">
              <a:rPr lang="zh-TW" altLang="en-US" smtClean="0"/>
              <a:pPr/>
              <a:t>2016/4/13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401A-E490-4677-B11D-5C633464330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A8BC-F7AD-40F5-847E-1B19D4EE55BC}" type="datetimeFigureOut">
              <a:rPr lang="zh-TW" altLang="en-US" smtClean="0"/>
              <a:pPr/>
              <a:t>2016/4/13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401A-E490-4677-B11D-5C633464330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1A8BC-F7AD-40F5-847E-1B19D4EE55BC}" type="datetimeFigureOut">
              <a:rPr lang="zh-TW" altLang="en-US" smtClean="0"/>
              <a:pPr/>
              <a:t>2016/4/13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E401A-E490-4677-B11D-5C633464330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>
            <a:normAutofit/>
          </a:bodyPr>
          <a:lstStyle/>
          <a:p>
            <a:endParaRPr lang="zh-TW" altLang="en-US" sz="7200" dirty="0">
              <a:solidFill>
                <a:srgbClr val="96B842"/>
              </a:solidFill>
            </a:endParaRPr>
          </a:p>
        </p:txBody>
      </p:sp>
      <p:sp>
        <p:nvSpPr>
          <p:cNvPr id="7" name="副標題 2"/>
          <p:cNvSpPr>
            <a:spLocks noGrp="1"/>
          </p:cNvSpPr>
          <p:nvPr>
            <p:ph type="subTitle" idx="1"/>
          </p:nvPr>
        </p:nvSpPr>
        <p:spPr>
          <a:xfrm>
            <a:off x="1331640" y="3284984"/>
            <a:ext cx="6400800" cy="1752600"/>
          </a:xfrm>
        </p:spPr>
        <p:txBody>
          <a:bodyPr>
            <a:normAutofit/>
          </a:bodyPr>
          <a:lstStyle/>
          <a:p>
            <a:r>
              <a:rPr lang="zh-TW" altLang="en-US" sz="28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詞曲</a:t>
            </a:r>
            <a:r>
              <a:rPr lang="en-US" altLang="zh-TW" sz="28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28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許玉華</a:t>
            </a:r>
          </a:p>
          <a:p>
            <a:endParaRPr lang="zh-TW" altLang="en-US" sz="2800" dirty="0"/>
          </a:p>
        </p:txBody>
      </p:sp>
      <p:pic>
        <p:nvPicPr>
          <p:cNvPr id="4" name="圖片 3" descr="彩虹logo 頭_2B字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5949280"/>
            <a:ext cx="3358903" cy="597409"/>
          </a:xfrm>
          <a:prstGeom prst="rect">
            <a:avLst/>
          </a:prstGeom>
        </p:spPr>
      </p:pic>
      <p:pic>
        <p:nvPicPr>
          <p:cNvPr id="5" name="圖片 4" descr="愛的約定(字體).jpg"/>
          <p:cNvPicPr>
            <a:picLocks noChangeAspect="1"/>
          </p:cNvPicPr>
          <p:nvPr/>
        </p:nvPicPr>
        <p:blipFill>
          <a:blip r:embed="rId4" cstate="print"/>
          <a:srcRect l="5113" t="20600" r="4326" b="53150"/>
          <a:stretch>
            <a:fillRect/>
          </a:stretch>
        </p:blipFill>
        <p:spPr>
          <a:xfrm>
            <a:off x="467544" y="1412776"/>
            <a:ext cx="8280920" cy="18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83568" y="1196752"/>
            <a:ext cx="7128792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96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勾勾手</a:t>
            </a:r>
            <a:r>
              <a:rPr lang="en-US" altLang="zh-TW" sz="4000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好朋友</a:t>
            </a:r>
            <a:endParaRPr lang="en-US" altLang="zh-TW" sz="4000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spcBef>
                <a:spcPts val="960"/>
              </a:spcBef>
            </a:pPr>
            <a:r>
              <a:rPr lang="en-US" altLang="zh-TW" sz="4000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我們大家一起</a:t>
            </a:r>
            <a:r>
              <a:rPr lang="en-US" altLang="zh-TW" sz="4000" dirty="0" smtClean="0">
                <a:latin typeface="微軟正黑體" pitchFamily="34" charset="-120"/>
                <a:ea typeface="微軟正黑體" pitchFamily="34" charset="-120"/>
              </a:rPr>
              <a:t> GO </a:t>
            </a:r>
            <a:r>
              <a:rPr lang="en-US" altLang="zh-TW" sz="4000" dirty="0" err="1" smtClean="0">
                <a:latin typeface="微軟正黑體" pitchFamily="34" charset="-120"/>
                <a:ea typeface="微軟正黑體" pitchFamily="34" charset="-120"/>
              </a:rPr>
              <a:t>GO</a:t>
            </a:r>
            <a:r>
              <a:rPr lang="en-US" altLang="zh-TW" sz="40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4000" dirty="0" err="1" smtClean="0">
                <a:latin typeface="微軟正黑體" pitchFamily="34" charset="-120"/>
                <a:ea typeface="微軟正黑體" pitchFamily="34" charset="-120"/>
              </a:rPr>
              <a:t>GO</a:t>
            </a:r>
            <a:endParaRPr lang="zh-TW" altLang="zh-TW" sz="4000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spcBef>
                <a:spcPts val="96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拉拉手</a:t>
            </a:r>
            <a:r>
              <a:rPr lang="en-US" altLang="zh-TW" sz="4000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向前走</a:t>
            </a:r>
            <a:endParaRPr lang="en-US" altLang="zh-TW" sz="4000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spcBef>
                <a:spcPts val="960"/>
              </a:spcBef>
            </a:pPr>
            <a:r>
              <a:rPr lang="en-US" altLang="zh-TW" sz="4000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我們大家一起</a:t>
            </a:r>
            <a:r>
              <a:rPr lang="en-US" altLang="zh-TW" sz="4000" dirty="0" smtClean="0">
                <a:latin typeface="微軟正黑體" pitchFamily="34" charset="-120"/>
                <a:ea typeface="微軟正黑體" pitchFamily="34" charset="-120"/>
              </a:rPr>
              <a:t> GO </a:t>
            </a:r>
            <a:r>
              <a:rPr lang="en-US" altLang="zh-TW" sz="4000" dirty="0" err="1" smtClean="0">
                <a:latin typeface="微軟正黑體" pitchFamily="34" charset="-120"/>
                <a:ea typeface="微軟正黑體" pitchFamily="34" charset="-120"/>
              </a:rPr>
              <a:t>GO</a:t>
            </a:r>
            <a:r>
              <a:rPr lang="en-US" altLang="zh-TW" sz="40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4000" dirty="0" err="1" smtClean="0">
                <a:latin typeface="微軟正黑體" pitchFamily="34" charset="-120"/>
                <a:ea typeface="微軟正黑體" pitchFamily="34" charset="-120"/>
              </a:rPr>
              <a:t>GO</a:t>
            </a:r>
            <a:endParaRPr lang="zh-TW" altLang="zh-TW" sz="4000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827584" y="980728"/>
            <a:ext cx="7128792" cy="4426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96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愛的約定在心中</a:t>
            </a:r>
            <a:endParaRPr lang="en-US" altLang="zh-TW" sz="4000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spcBef>
                <a:spcPts val="96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遵守彼此的承諾</a:t>
            </a:r>
            <a:endParaRPr lang="en-US" altLang="zh-TW" sz="4000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spcBef>
                <a:spcPts val="96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有了你我會更快樂</a:t>
            </a:r>
            <a:endParaRPr lang="en-US" altLang="zh-TW" sz="4000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spcBef>
                <a:spcPts val="96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你的微笑提醒我</a:t>
            </a:r>
          </a:p>
          <a:p>
            <a:pPr algn="ctr">
              <a:spcBef>
                <a:spcPts val="96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美麗風景要好好把握</a:t>
            </a:r>
          </a:p>
          <a:p>
            <a:pPr algn="ctr">
              <a:spcBef>
                <a:spcPts val="960"/>
              </a:spcBef>
            </a:pPr>
            <a:endParaRPr lang="zh-TW" altLang="zh-TW" sz="4000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827584" y="980728"/>
            <a:ext cx="7128792" cy="4426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96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愛的約定在心中</a:t>
            </a:r>
            <a:endParaRPr lang="en-US" altLang="zh-TW" sz="4000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spcBef>
                <a:spcPts val="96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遵守彼此的承諾</a:t>
            </a:r>
            <a:endParaRPr lang="en-US" altLang="zh-TW" sz="4000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spcBef>
                <a:spcPts val="96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即使跌倒也不怕痛</a:t>
            </a:r>
            <a:endParaRPr lang="en-US" altLang="zh-TW" sz="4000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spcBef>
                <a:spcPts val="96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重新站起甩甩頭</a:t>
            </a:r>
            <a:endParaRPr lang="en-US" altLang="zh-TW" sz="4000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spcBef>
                <a:spcPts val="96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努力向前將煩惱拋在腦後</a:t>
            </a:r>
          </a:p>
          <a:p>
            <a:pPr algn="ctr">
              <a:spcBef>
                <a:spcPts val="960"/>
              </a:spcBef>
            </a:pPr>
            <a:endParaRPr lang="zh-TW" altLang="zh-TW" sz="4000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83568" y="1196752"/>
            <a:ext cx="7128792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96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勾勾手</a:t>
            </a:r>
            <a:r>
              <a:rPr lang="en-US" altLang="zh-TW" sz="4000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好朋友</a:t>
            </a:r>
            <a:endParaRPr lang="en-US" altLang="zh-TW" sz="4000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spcBef>
                <a:spcPts val="960"/>
              </a:spcBef>
            </a:pPr>
            <a:r>
              <a:rPr lang="en-US" altLang="zh-TW" sz="4000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我們大家一起</a:t>
            </a:r>
            <a:r>
              <a:rPr lang="en-US" altLang="zh-TW" sz="4000" dirty="0" smtClean="0">
                <a:latin typeface="微軟正黑體" pitchFamily="34" charset="-120"/>
                <a:ea typeface="微軟正黑體" pitchFamily="34" charset="-120"/>
              </a:rPr>
              <a:t> GO </a:t>
            </a:r>
            <a:r>
              <a:rPr lang="en-US" altLang="zh-TW" sz="4000" dirty="0" err="1" smtClean="0">
                <a:latin typeface="微軟正黑體" pitchFamily="34" charset="-120"/>
                <a:ea typeface="微軟正黑體" pitchFamily="34" charset="-120"/>
              </a:rPr>
              <a:t>GO</a:t>
            </a:r>
            <a:r>
              <a:rPr lang="en-US" altLang="zh-TW" sz="40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4000" dirty="0" err="1" smtClean="0">
                <a:latin typeface="微軟正黑體" pitchFamily="34" charset="-120"/>
                <a:ea typeface="微軟正黑體" pitchFamily="34" charset="-120"/>
              </a:rPr>
              <a:t>GO</a:t>
            </a:r>
            <a:endParaRPr lang="zh-TW" altLang="zh-TW" sz="4000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spcBef>
                <a:spcPts val="96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拉拉手</a:t>
            </a:r>
            <a:r>
              <a:rPr lang="en-US" altLang="zh-TW" sz="4000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向前走</a:t>
            </a:r>
            <a:endParaRPr lang="en-US" altLang="zh-TW" sz="4000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spcBef>
                <a:spcPts val="960"/>
              </a:spcBef>
            </a:pPr>
            <a:r>
              <a:rPr lang="en-US" altLang="zh-TW" sz="4000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我們大家一起</a:t>
            </a:r>
            <a:r>
              <a:rPr lang="en-US" altLang="zh-TW" sz="4000" dirty="0" smtClean="0">
                <a:latin typeface="微軟正黑體" pitchFamily="34" charset="-120"/>
                <a:ea typeface="微軟正黑體" pitchFamily="34" charset="-120"/>
              </a:rPr>
              <a:t> GO </a:t>
            </a:r>
            <a:r>
              <a:rPr lang="en-US" altLang="zh-TW" sz="4000" dirty="0" err="1" smtClean="0">
                <a:latin typeface="微軟正黑體" pitchFamily="34" charset="-120"/>
                <a:ea typeface="微軟正黑體" pitchFamily="34" charset="-120"/>
              </a:rPr>
              <a:t>GO</a:t>
            </a:r>
            <a:r>
              <a:rPr lang="en-US" altLang="zh-TW" sz="40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4000" dirty="0" err="1" smtClean="0">
                <a:latin typeface="微軟正黑體" pitchFamily="34" charset="-120"/>
                <a:ea typeface="微軟正黑體" pitchFamily="34" charset="-120"/>
              </a:rPr>
              <a:t>GO</a:t>
            </a:r>
            <a:endParaRPr lang="zh-TW" altLang="zh-TW" sz="4000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827584" y="980728"/>
            <a:ext cx="7128792" cy="4426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96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愛的約定在心中</a:t>
            </a:r>
            <a:endParaRPr lang="en-US" altLang="zh-TW" sz="4000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spcBef>
                <a:spcPts val="96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遵守彼此的承諾</a:t>
            </a:r>
            <a:endParaRPr lang="en-US" altLang="zh-TW" sz="4000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spcBef>
                <a:spcPts val="96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有了你我會更快樂</a:t>
            </a:r>
            <a:endParaRPr lang="en-US" altLang="zh-TW" sz="4000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spcBef>
                <a:spcPts val="96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你的微笑提醒我</a:t>
            </a:r>
          </a:p>
          <a:p>
            <a:pPr algn="ctr">
              <a:spcBef>
                <a:spcPts val="96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美麗風景要好好把握</a:t>
            </a:r>
          </a:p>
          <a:p>
            <a:pPr algn="ctr">
              <a:spcBef>
                <a:spcPts val="960"/>
              </a:spcBef>
            </a:pPr>
            <a:endParaRPr lang="zh-TW" altLang="zh-TW" sz="4000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827584" y="980728"/>
            <a:ext cx="7128792" cy="4426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96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愛的約定在心中</a:t>
            </a:r>
            <a:endParaRPr lang="en-US" altLang="zh-TW" sz="4000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spcBef>
                <a:spcPts val="96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遵守彼此的承諾</a:t>
            </a:r>
            <a:endParaRPr lang="en-US" altLang="zh-TW" sz="4000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spcBef>
                <a:spcPts val="96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即使跌倒也不怕痛</a:t>
            </a:r>
            <a:endParaRPr lang="en-US" altLang="zh-TW" sz="4000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spcBef>
                <a:spcPts val="96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重新站起甩甩頭</a:t>
            </a:r>
            <a:endParaRPr lang="en-US" altLang="zh-TW" sz="4000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spcBef>
                <a:spcPts val="96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努力向前將煩惱拋在腦後</a:t>
            </a:r>
          </a:p>
          <a:p>
            <a:pPr algn="ctr">
              <a:spcBef>
                <a:spcPts val="960"/>
              </a:spcBef>
            </a:pPr>
            <a:endParaRPr lang="zh-TW" altLang="zh-TW" sz="4000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827584" y="980728"/>
            <a:ext cx="7128792" cy="4426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96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愛的約定在心中</a:t>
            </a:r>
            <a:endParaRPr lang="en-US" altLang="zh-TW" sz="4000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spcBef>
                <a:spcPts val="96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遵守彼此的承諾</a:t>
            </a:r>
            <a:endParaRPr lang="en-US" altLang="zh-TW" sz="4000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spcBef>
                <a:spcPts val="96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有了你我會更快樂</a:t>
            </a:r>
            <a:endParaRPr lang="en-US" altLang="zh-TW" sz="4000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spcBef>
                <a:spcPts val="96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你的微笑提醒我</a:t>
            </a:r>
          </a:p>
          <a:p>
            <a:pPr algn="ctr">
              <a:spcBef>
                <a:spcPts val="96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美麗風景要好好把握</a:t>
            </a:r>
          </a:p>
          <a:p>
            <a:pPr algn="ctr">
              <a:spcBef>
                <a:spcPts val="960"/>
              </a:spcBef>
            </a:pPr>
            <a:endParaRPr lang="zh-TW" altLang="zh-TW" sz="4000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827584" y="980728"/>
            <a:ext cx="7128792" cy="4426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96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愛的約定在心中</a:t>
            </a:r>
            <a:endParaRPr lang="en-US" altLang="zh-TW" sz="4000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spcBef>
                <a:spcPts val="96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遵守彼此的承諾</a:t>
            </a:r>
            <a:endParaRPr lang="en-US" altLang="zh-TW" sz="4000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spcBef>
                <a:spcPts val="96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即使跌倒也不怕痛</a:t>
            </a:r>
            <a:endParaRPr lang="en-US" altLang="zh-TW" sz="4000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spcBef>
                <a:spcPts val="96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重新站起甩甩頭</a:t>
            </a:r>
            <a:endParaRPr lang="en-US" altLang="zh-TW" sz="4000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spcBef>
                <a:spcPts val="96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努力向前將煩惱拋在腦後</a:t>
            </a:r>
            <a:r>
              <a:rPr lang="en-US" altLang="zh-TW" sz="4000" smtClean="0">
                <a:latin typeface="微軟正黑體" pitchFamily="34" charset="-120"/>
                <a:ea typeface="微軟正黑體" pitchFamily="34" charset="-120"/>
              </a:rPr>
              <a:t>(X2)</a:t>
            </a:r>
            <a:endParaRPr lang="zh-TW" altLang="zh-TW" sz="4000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spcBef>
                <a:spcPts val="960"/>
              </a:spcBef>
            </a:pPr>
            <a:endParaRPr lang="zh-TW" altLang="zh-TW" sz="4000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雨停了公版自行">
      <a:majorFont>
        <a:latin typeface="Calibri"/>
        <a:ea typeface="華康方圓體W7"/>
        <a:cs typeface=""/>
      </a:majorFont>
      <a:minorFont>
        <a:latin typeface="Calibri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210</Words>
  <Application>Microsoft Office PowerPoint</Application>
  <PresentationFormat>如螢幕大小 (4:3)</PresentationFormat>
  <Paragraphs>40</Paragraphs>
  <Slides>9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Office 佈景主題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pony chen</dc:creator>
  <cp:lastModifiedBy>pony chen</cp:lastModifiedBy>
  <cp:revision>12</cp:revision>
  <dcterms:created xsi:type="dcterms:W3CDTF">2016-04-08T08:24:00Z</dcterms:created>
  <dcterms:modified xsi:type="dcterms:W3CDTF">2016-04-13T15:19:42Z</dcterms:modified>
</cp:coreProperties>
</file>