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8" autoAdjust="0"/>
    <p:restoredTop sz="94660"/>
  </p:normalViewPr>
  <p:slideViewPr>
    <p:cSldViewPr>
      <p:cViewPr varScale="1">
        <p:scale>
          <a:sx n="70" d="100"/>
          <a:sy n="7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3" name="圖片 12" descr="投影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9" name="圖片 8" descr="投影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/>
          <a:p>
            <a:endParaRPr lang="zh-TW" alt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彩虹logo 頭_2B字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6021288"/>
            <a:ext cx="3358903" cy="597409"/>
          </a:xfrm>
          <a:prstGeom prst="rect">
            <a:avLst/>
          </a:prstGeom>
        </p:spPr>
      </p:pic>
      <p:pic>
        <p:nvPicPr>
          <p:cNvPr id="5" name="圖片 4" descr="你是我的小寶貝(字體).jpg"/>
          <p:cNvPicPr>
            <a:picLocks noChangeAspect="1"/>
          </p:cNvPicPr>
          <p:nvPr/>
        </p:nvPicPr>
        <p:blipFill>
          <a:blip r:embed="rId3" cstate="print"/>
          <a:srcRect l="7476" t="19550" r="6688" b="52100"/>
          <a:stretch>
            <a:fillRect/>
          </a:stretch>
        </p:blipFill>
        <p:spPr>
          <a:xfrm>
            <a:off x="683568" y="1340768"/>
            <a:ext cx="7848872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1268760"/>
            <a:ext cx="52565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每個孩子都寶貴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每個孩子都特別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按著自己獨特的樣子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活出自己生命的美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孩你是我的寶貝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不停看你也不會累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望著你的臉蛋和你眼眉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再辛苦也不後悔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只盼每夜你乖乖睡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/>
              <a:t>喜樂平安歲歲年年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無論你長到幾歲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永遠都是我的寶貝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47664" y="1268760"/>
            <a:ext cx="52565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每個孩子都寶貴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每個孩子都特別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按著自己獨特的樣子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活出自己生命的美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孩你是我的寶貝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不停看你也不會累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望著你的臉蛋和你眼眉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再辛苦也不後悔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只盼每夜你乖乖睡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/>
              <a:t>喜樂平安歲歲年年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7624" y="1268760"/>
            <a:ext cx="59766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你是我的小寶貝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無論你長到幾歲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永遠都是我的寶貝</a:t>
            </a:r>
            <a:r>
              <a:rPr lang="en-US" altLang="zh-TW" sz="4000" smtClean="0">
                <a:latin typeface="微軟正黑體" pitchFamily="34" charset="-120"/>
                <a:ea typeface="微軟正黑體" pitchFamily="34" charset="-120"/>
              </a:rPr>
              <a:t>(X2)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雨停了公版自行">
      <a:majorFont>
        <a:latin typeface="Calibri"/>
        <a:ea typeface="華康方圓體W7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192</Words>
  <Application>Microsoft Office PowerPoint</Application>
  <PresentationFormat>如螢幕大小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pony chen</dc:creator>
  <cp:lastModifiedBy>pony chen</cp:lastModifiedBy>
  <cp:revision>15</cp:revision>
  <dcterms:created xsi:type="dcterms:W3CDTF">2016-04-08T08:24:00Z</dcterms:created>
  <dcterms:modified xsi:type="dcterms:W3CDTF">2016-04-13T15:00:25Z</dcterms:modified>
</cp:coreProperties>
</file>