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D38"/>
    <a:srgbClr val="BC14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8" autoAdjust="0"/>
    <p:restoredTop sz="94660"/>
  </p:normalViewPr>
  <p:slideViewPr>
    <p:cSldViewPr>
      <p:cViewPr varScale="1">
        <p:scale>
          <a:sx n="70" d="100"/>
          <a:sy n="70" d="100"/>
        </p:scale>
        <p:origin x="-1172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投影片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投影片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A8BC-F7AD-40F5-847E-1B19D4EE55BC}" type="datetimeFigureOut">
              <a:rPr lang="zh-TW" altLang="en-US" smtClean="0"/>
              <a:pPr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401A-E490-4677-B11D-5C63346433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470025"/>
          </a:xfrm>
        </p:spPr>
        <p:txBody>
          <a:bodyPr>
            <a:normAutofit/>
          </a:bodyPr>
          <a:lstStyle/>
          <a:p>
            <a:endParaRPr lang="zh-TW" altLang="en-US" sz="7200" dirty="0">
              <a:solidFill>
                <a:srgbClr val="F48D38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8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林宗立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彩虹logo 頭_2B字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5949280"/>
            <a:ext cx="3358903" cy="597409"/>
          </a:xfrm>
          <a:prstGeom prst="rect">
            <a:avLst/>
          </a:prstGeom>
        </p:spPr>
      </p:pic>
      <p:pic>
        <p:nvPicPr>
          <p:cNvPr id="5" name="圖片 4" descr="愛，勇敢向前(字體).jpg"/>
          <p:cNvPicPr>
            <a:picLocks noChangeAspect="1"/>
          </p:cNvPicPr>
          <p:nvPr/>
        </p:nvPicPr>
        <p:blipFill>
          <a:blip r:embed="rId3" cstate="print"/>
          <a:srcRect l="4326" t="19550" r="9051" b="56300"/>
          <a:stretch>
            <a:fillRect/>
          </a:stretch>
        </p:blipFill>
        <p:spPr>
          <a:xfrm>
            <a:off x="395536" y="1340768"/>
            <a:ext cx="792088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980728"/>
            <a:ext cx="511256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讓我們的愛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編織孩子的未來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一同向前不畏艱難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/>
              <a:t>生命有光彩</a:t>
            </a:r>
          </a:p>
          <a:p>
            <a:pPr algn="ctr">
              <a:spcBef>
                <a:spcPts val="2000"/>
              </a:spcBef>
            </a:pP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980728"/>
            <a:ext cx="511256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用我們的心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給予溫暖的陪伴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在黑暗中我們勇敢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光芒將會到來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(X2)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484784"/>
            <a:ext cx="5112568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又是更新的一天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不知會不會改變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帶著小小的心願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向前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484784"/>
            <a:ext cx="5112568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雖然有時會疲倦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愛與盼望在裏面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帶著堅定的信念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向前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980728"/>
            <a:ext cx="511256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讓我們的愛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編織孩子的未來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一同向前不畏艱難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/>
              <a:t>生命有光彩</a:t>
            </a:r>
          </a:p>
          <a:p>
            <a:pPr algn="ctr">
              <a:spcBef>
                <a:spcPts val="2000"/>
              </a:spcBef>
            </a:pP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980728"/>
            <a:ext cx="511256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用我們的心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給予溫暖的陪伴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在黑暗中我們勇敢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光芒將會到來</a:t>
            </a:r>
          </a:p>
          <a:p>
            <a:pPr algn="ctr">
              <a:spcBef>
                <a:spcPts val="2000"/>
              </a:spcBef>
            </a:pP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484784"/>
            <a:ext cx="5112568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這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全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新的一天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endParaRPr lang="zh-TW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相信一定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會改變</a:t>
            </a:r>
          </a:p>
          <a:p>
            <a:pPr algn="ctr">
              <a:spcBef>
                <a:spcPts val="2000"/>
              </a:spcBef>
            </a:pP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期盼這樣</a:t>
            </a: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的心願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實現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1484784"/>
            <a:ext cx="5112568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寫下美麗的詩篇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在孩子的心裏面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看見美好的心願 實現</a:t>
            </a: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980728"/>
            <a:ext cx="511256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讓我們的愛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編織孩子的未來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一同向前不畏艱難</a:t>
            </a: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spcBef>
                <a:spcPts val="2000"/>
              </a:spcBef>
            </a:pPr>
            <a:r>
              <a:rPr lang="zh-TW" altLang="zh-TW" sz="4000" dirty="0" smtClean="0"/>
              <a:t>生命有光彩</a:t>
            </a:r>
          </a:p>
          <a:p>
            <a:pPr algn="ctr">
              <a:spcBef>
                <a:spcPts val="2000"/>
              </a:spcBef>
            </a:pP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19672" y="980728"/>
            <a:ext cx="5112568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用我們的心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給予溫暖的陪伴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在黑暗中我們勇敢</a:t>
            </a:r>
          </a:p>
          <a:p>
            <a:pPr algn="ctr">
              <a:spcBef>
                <a:spcPts val="2000"/>
              </a:spcBef>
            </a:pPr>
            <a:r>
              <a:rPr lang="zh-TW" altLang="zh-TW" sz="4000" dirty="0" smtClean="0">
                <a:latin typeface="微軟正黑體" pitchFamily="34" charset="-120"/>
                <a:ea typeface="微軟正黑體" pitchFamily="34" charset="-120"/>
              </a:rPr>
              <a:t>光芒將會到來</a:t>
            </a:r>
          </a:p>
          <a:p>
            <a:pPr algn="ctr">
              <a:spcBef>
                <a:spcPts val="2000"/>
              </a:spcBef>
            </a:pPr>
            <a:endParaRPr lang="zh-TW" altLang="zh-TW" sz="40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雨停了公版自行">
      <a:majorFont>
        <a:latin typeface="Calibri"/>
        <a:ea typeface="華康方圓體W7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164</Words>
  <Application>Microsoft Office PowerPoint</Application>
  <PresentationFormat>如螢幕大小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pony chen</dc:creator>
  <cp:lastModifiedBy>pony chen</cp:lastModifiedBy>
  <cp:revision>12</cp:revision>
  <dcterms:created xsi:type="dcterms:W3CDTF">2016-04-08T08:24:00Z</dcterms:created>
  <dcterms:modified xsi:type="dcterms:W3CDTF">2016-04-13T15:17:24Z</dcterms:modified>
</cp:coreProperties>
</file>