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7EFE7"/>
    <a:srgbClr val="43F369"/>
    <a:srgbClr val="82F2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5" autoAdjust="0"/>
    <p:restoredTop sz="94660"/>
  </p:normalViewPr>
  <p:slideViewPr>
    <p:cSldViewPr>
      <p:cViewPr varScale="1">
        <p:scale>
          <a:sx n="88" d="100"/>
          <a:sy n="8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170217-愛好好聽-兩個小孩mv素材-outline-cs5-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85726" y="-243408"/>
            <a:ext cx="1158274" cy="1158274"/>
          </a:xfrm>
          <a:prstGeom prst="rect">
            <a:avLst/>
          </a:prstGeom>
        </p:spPr>
      </p:pic>
      <p:pic>
        <p:nvPicPr>
          <p:cNvPr id="8" name="圖片 7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48264" y="116632"/>
            <a:ext cx="961669" cy="727354"/>
          </a:xfrm>
          <a:prstGeom prst="rect">
            <a:avLst/>
          </a:prstGeom>
        </p:spPr>
      </p:pic>
      <p:pic>
        <p:nvPicPr>
          <p:cNvPr id="9" name="圖片 8" descr="彩虹logo 頭_2B字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3358903" cy="597409"/>
          </a:xfrm>
          <a:prstGeom prst="rect">
            <a:avLst/>
          </a:prstGeom>
        </p:spPr>
      </p:pic>
      <p:pic>
        <p:nvPicPr>
          <p:cNvPr id="13" name="圖片 12" descr="草地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-1692696" y="5877272"/>
            <a:ext cx="12404537" cy="1643704"/>
          </a:xfrm>
          <a:prstGeom prst="rect">
            <a:avLst/>
          </a:prstGeom>
        </p:spPr>
      </p:pic>
      <p:pic>
        <p:nvPicPr>
          <p:cNvPr id="14" name="圖片 13" descr="愛好好聽_兩個小孩ppt用1-03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940152" y="4869160"/>
            <a:ext cx="2258628" cy="2060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草地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692696" y="5877272"/>
            <a:ext cx="12404537" cy="164370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6" name="圖片 5" descr="170217-愛好好聽-兩個小孩mv素材-outline-cs5-1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985726" y="-243408"/>
            <a:ext cx="1158274" cy="1158274"/>
          </a:xfrm>
          <a:prstGeom prst="rect">
            <a:avLst/>
          </a:prstGeom>
        </p:spPr>
      </p:pic>
      <p:pic>
        <p:nvPicPr>
          <p:cNvPr id="10" name="圖片 9" descr="愛好好聽_兩個小孩ppt用1-0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940152" y="4869160"/>
            <a:ext cx="2258628" cy="2060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29CE-98E8-434F-A9EE-1B9674B9EA1F}" type="datetimeFigureOut">
              <a:rPr lang="zh-TW" altLang="en-US" smtClean="0"/>
              <a:pPr/>
              <a:t>2017/6/20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詞曲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許玉華</a:t>
            </a:r>
          </a:p>
          <a:p>
            <a:endParaRPr lang="zh-TW" altLang="en-US" dirty="0"/>
          </a:p>
        </p:txBody>
      </p:sp>
      <p:pic>
        <p:nvPicPr>
          <p:cNvPr id="4" name="圖片 3" descr="愛好好聽_兩個小孩ppt用1-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980728"/>
            <a:ext cx="4222573" cy="3754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那年一個又冷又美的季節裡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忘不了你的身影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小小願望託付給你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與你的根同埋土裡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啊 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~ ~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時光一天一天過去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夢想隨樹梢延伸天際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堅持是否仍在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心底</a:t>
            </a:r>
            <a:endParaRPr lang="en-US" altLang="zh-TW" sz="4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啊 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~ ~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時光一天一天過去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曾經只想獲取更多的心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是否滿溢出祝福給這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土地</a:t>
            </a:r>
            <a:endParaRPr lang="en-US" altLang="zh-TW" sz="4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那年一個又冷又美的季節裡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忘不了你的身影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小小願望託付給你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與你的根同埋土裡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啊 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~ ~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時光一天一天過去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夢想隨樹梢延伸天際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堅持是否仍在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心底</a:t>
            </a:r>
            <a:endParaRPr lang="en-US" altLang="zh-TW" sz="4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啊 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~ ~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時光一天一天過去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曾經只想獲取更多的心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是否滿溢出祝福給這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土地</a:t>
            </a:r>
            <a:endParaRPr lang="en-US" altLang="zh-TW" sz="4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啊 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~ ~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時光一天一天過去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曾經只想獲取更多的心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是否滿溢出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祝福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是否滿溢出祝福給這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土地</a:t>
            </a:r>
            <a:endParaRPr lang="en-US" altLang="zh-TW" sz="4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63</Words>
  <Application>Microsoft Office PowerPoint</Application>
  <PresentationFormat>如螢幕大小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那年一個又冷又美的季節裡 忘不了你的身影 小小願望託付給你 與你的根同埋土裡</vt:lpstr>
      <vt:lpstr>啊 ~ ~ ~ 時光一天一天過去 夢想隨樹梢延伸天際 堅持是否仍在心底</vt:lpstr>
      <vt:lpstr>啊 ~ ~ ~ 時光一天一天過去 曾經只想獲取更多的心 是否滿溢出祝福給這土地</vt:lpstr>
      <vt:lpstr>那年一個又冷又美的季節裡 忘不了你的身影 小小願望託付給你 與你的根同埋土裡</vt:lpstr>
      <vt:lpstr>啊 ~ ~ ~ 時光一天一天過去 夢想隨樹梢延伸天際 堅持是否仍在心底</vt:lpstr>
      <vt:lpstr>啊 ~ ~ ~ 時光一天一天過去 曾經只想獲取更多的心 是否滿溢出祝福給這土地</vt:lpstr>
      <vt:lpstr>啊 ~ ~ ~ 時光一天一天過去 曾經只想獲取更多的心 是否滿溢出祝福 是否滿溢出祝福給這土地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兩個小孩</dc:title>
  <dc:creator>user</dc:creator>
  <cp:lastModifiedBy>user</cp:lastModifiedBy>
  <cp:revision>36</cp:revision>
  <dcterms:created xsi:type="dcterms:W3CDTF">2017-02-18T13:46:03Z</dcterms:created>
  <dcterms:modified xsi:type="dcterms:W3CDTF">2017-06-20T11:49:16Z</dcterms:modified>
</cp:coreProperties>
</file>