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7EFE7"/>
    <a:srgbClr val="43F369"/>
    <a:srgbClr val="82F2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170217-愛好好聽-兩個小孩mv素材-outline-cs5-1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85726" y="-243408"/>
            <a:ext cx="1158274" cy="1158274"/>
          </a:xfrm>
          <a:prstGeom prst="rect">
            <a:avLst/>
          </a:prstGeom>
        </p:spPr>
      </p:pic>
      <p:pic>
        <p:nvPicPr>
          <p:cNvPr id="8" name="圖片 7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28384" y="6130646"/>
            <a:ext cx="961669" cy="727354"/>
          </a:xfrm>
          <a:prstGeom prst="rect">
            <a:avLst/>
          </a:prstGeom>
        </p:spPr>
      </p:pic>
      <p:pic>
        <p:nvPicPr>
          <p:cNvPr id="9" name="圖片 8" descr="彩虹logo 頭_2B字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260591"/>
            <a:ext cx="3358903" cy="5974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6" name="圖片 5" descr="170217-愛好好聽-兩個小孩mv素材-outline-cs5-1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85726" y="-243408"/>
            <a:ext cx="1158274" cy="1158274"/>
          </a:xfrm>
          <a:prstGeom prst="rect">
            <a:avLst/>
          </a:prstGeom>
        </p:spPr>
      </p:pic>
      <p:pic>
        <p:nvPicPr>
          <p:cNvPr id="7" name="圖片 6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28384" y="6130646"/>
            <a:ext cx="961669" cy="727354"/>
          </a:xfrm>
          <a:prstGeom prst="rect">
            <a:avLst/>
          </a:prstGeom>
        </p:spPr>
      </p:pic>
      <p:pic>
        <p:nvPicPr>
          <p:cNvPr id="8" name="圖片 7" descr="彩虹logo 頭_2B字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260591"/>
            <a:ext cx="3358903" cy="5974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C29CE-98E8-434F-A9EE-1B9674B9EA1F}" type="datetimeFigureOut">
              <a:rPr lang="zh-TW" altLang="en-US" smtClean="0"/>
              <a:pPr/>
              <a:t>2017/2/22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7200" b="1" dirty="0" smtClean="0">
                <a:solidFill>
                  <a:srgbClr val="000000"/>
                </a:solidFill>
                <a:latin typeface="Adobe 宋体 Std L" pitchFamily="18" charset="-128"/>
                <a:ea typeface="Adobe 宋体 Std L" pitchFamily="18" charset="-128"/>
              </a:rPr>
              <a:t>娃娃國王</a:t>
            </a:r>
            <a:endParaRPr lang="zh-TW" altLang="en-US" sz="7200" b="1" dirty="0">
              <a:solidFill>
                <a:srgbClr val="000000"/>
              </a:solidFill>
              <a:latin typeface="Adobe 宋体 Std L" pitchFamily="18" charset="-128"/>
              <a:ea typeface="Adobe 宋体 Std L" pitchFamily="18" charset="-128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詞曲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孫念寬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有位金頭髮藍眼睛的娃娃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大家都稱他彼得或是國王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他騎著白馬闖過無數戰場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國王他  白了髮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有天他聽到一個新的想法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成為真的英雄是幫助對方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他白色鬍子隨風打在胸膛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國王他    叫武士把刀放下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國王他指天空又指自己的心臟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說真理將帶著他上天堂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原諒是比報復更好的辦法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娃娃國從此學會愛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不再打仗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有天他聽到一個新的想法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成為真的英雄是幫助對方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他白色鬍子隨風打在胸膛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國王他    叫武士把刀放下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國王他指天空又指自己的心臟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說真理將帶著他上天堂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原諒是比報復更好的辦法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娃娃國從此學會愛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不再打仗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孩子啊聽自己的心說話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有一天你要拯救世界啊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和平善良這兩個大絕招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比所有武器都強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娃娃的手指天空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又指自己的心臟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說真理將帶著我上天堂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原諒是比報復更好的辦法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4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娃娃國從此學會愛    不再打仗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娃娃國從此學會愛    不再打仗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63</Words>
  <Application>Microsoft Office PowerPoint</Application>
  <PresentationFormat>如螢幕大小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娃娃國王</vt:lpstr>
      <vt:lpstr>有位金頭髮藍眼睛的娃娃 大家都稱他彼得或是國王 他騎著白馬闖過無數戰場 國王他  白了髮</vt:lpstr>
      <vt:lpstr>有天他聽到一個新的想法 成為真的英雄是幫助對方 他白色鬍子隨風打在胸膛 國王他    叫武士把刀放下</vt:lpstr>
      <vt:lpstr>國王他指天空又指自己的心臟 說真理將帶著他上天堂 原諒是比報復更好的辦法 娃娃國從此學會愛 不再打仗</vt:lpstr>
      <vt:lpstr>有天他聽到一個新的想法 成為真的英雄是幫助對方 他白色鬍子隨風打在胸膛 國王他    叫武士把刀放下</vt:lpstr>
      <vt:lpstr>國王他指天空又指自己的心臟 說真理將帶著他上天堂 原諒是比報復更好的辦法 娃娃國從此學會愛 不再打仗</vt:lpstr>
      <vt:lpstr>孩子啊聽自己的心說話 有一天你要拯救世界啊 和平善良這兩個大絕招 比所有武器都強</vt:lpstr>
      <vt:lpstr> 娃娃的手指天空 又指自己的心臟 說真理將帶著我上天堂 原諒是比報復更好的辦法 </vt:lpstr>
      <vt:lpstr>娃娃國從此學會愛    不再打仗 娃娃國從此學會愛    不再打仗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兩個小孩</dc:title>
  <dc:creator>user</dc:creator>
  <cp:lastModifiedBy>USER</cp:lastModifiedBy>
  <cp:revision>40</cp:revision>
  <dcterms:created xsi:type="dcterms:W3CDTF">2017-02-18T13:46:03Z</dcterms:created>
  <dcterms:modified xsi:type="dcterms:W3CDTF">2017-02-21T16:27:06Z</dcterms:modified>
</cp:coreProperties>
</file>