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5" r:id="rId6"/>
    <p:sldId id="266" r:id="rId7"/>
    <p:sldId id="267" r:id="rId8"/>
    <p:sldId id="264" r:id="rId9"/>
    <p:sldId id="268" r:id="rId10"/>
    <p:sldId id="269" r:id="rId11"/>
  </p:sldIdLst>
  <p:sldSz cx="12192000" cy="6858000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文鼎中圓" panose="020B0609010101010101" pitchFamily="49" charset="-12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5699"/>
    <a:srgbClr val="CF7A32"/>
    <a:srgbClr val="EEB7D2"/>
    <a:srgbClr val="FF9A9F"/>
    <a:srgbClr val="C0559B"/>
    <a:srgbClr val="266FB3"/>
    <a:srgbClr val="ED8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8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9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5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68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329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36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91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1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12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98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29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52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87C7E-F2C6-4C67-8CCA-CF0C574419F5}" type="datetimeFigureOut">
              <a:rPr lang="zh-TW" altLang="en-US" smtClean="0"/>
              <a:t>2018/9/12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A6EA8-34AF-4C0E-8647-CEF5E9D68A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97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657145" y="4055971"/>
            <a:ext cx="2877711" cy="4646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zh-TW" altLang="en-US" sz="1400" b="1" dirty="0" smtClean="0">
                <a:solidFill>
                  <a:srgbClr val="266FB3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詞</a:t>
            </a:r>
            <a:r>
              <a:rPr lang="zh-TW" altLang="en-US" sz="1400" b="1" dirty="0" smtClean="0">
                <a:solidFill>
                  <a:srgbClr val="266FB3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：林筱玟、張鳳儀　曲：曹登昌</a:t>
            </a:r>
            <a:endParaRPr lang="zh-TW" altLang="en-US" sz="1400" b="1" dirty="0">
              <a:solidFill>
                <a:srgbClr val="ED876F"/>
              </a:solidFill>
              <a:latin typeface="文鼎中圓" panose="020B0609010101010101" pitchFamily="49" charset="-120"/>
              <a:ea typeface="文鼎中圓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732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233678" y="1613809"/>
            <a:ext cx="5724644" cy="3730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笑甜甜的　見證生命改變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手緊握著　夢想勇敢去追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謝謝你　願意堅持多一些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更願意付出多一點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為這動人故事　開啟第一頁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沒有完結篇</a:t>
            </a:r>
          </a:p>
        </p:txBody>
      </p:sp>
    </p:spTree>
    <p:extLst>
      <p:ext uri="{BB962C8B-B14F-4D97-AF65-F5344CB8AC3E}">
        <p14:creationId xmlns:p14="http://schemas.microsoft.com/office/powerpoint/2010/main" val="358119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002846" y="2027694"/>
            <a:ext cx="6186309" cy="311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小小夢想　加上愛　就會不同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童年的　天使笑容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因為你　擁有更多驚喜感動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小小夢想　加上愛　變得遼闊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因為你　生命更與眾不同</a:t>
            </a:r>
          </a:p>
        </p:txBody>
      </p:sp>
    </p:spTree>
    <p:extLst>
      <p:ext uri="{BB962C8B-B14F-4D97-AF65-F5344CB8AC3E}">
        <p14:creationId xmlns:p14="http://schemas.microsoft.com/office/powerpoint/2010/main" val="34597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002846" y="2027694"/>
            <a:ext cx="6186309" cy="311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愛滿滿的　腳步不曾停歇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心暖暖的　是你溫柔體貼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謝謝你　願意多做一些些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更願意多給一點點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幸福原來就是　樂意分享恩典</a:t>
            </a:r>
          </a:p>
        </p:txBody>
      </p:sp>
    </p:spTree>
    <p:extLst>
      <p:ext uri="{BB962C8B-B14F-4D97-AF65-F5344CB8AC3E}">
        <p14:creationId xmlns:p14="http://schemas.microsoft.com/office/powerpoint/2010/main" val="35559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233678" y="1613809"/>
            <a:ext cx="5724644" cy="3730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笑甜甜的　見證生命改變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手緊握著　夢想勇敢去追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謝謝你　願意堅持多一些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更願意付出多一點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為這動人故事　開啟第一頁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沒有完結篇</a:t>
            </a:r>
          </a:p>
        </p:txBody>
      </p:sp>
    </p:spTree>
    <p:extLst>
      <p:ext uri="{BB962C8B-B14F-4D97-AF65-F5344CB8AC3E}">
        <p14:creationId xmlns:p14="http://schemas.microsoft.com/office/powerpoint/2010/main" val="20719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002846" y="2027694"/>
            <a:ext cx="6186309" cy="311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小小夢想　加上愛　就會不同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童年的　天使笑容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因為你　擁有更多驚喜感動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小小夢想　加上愛　變得遼闊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因為你　生命更與眾不同</a:t>
            </a:r>
          </a:p>
        </p:txBody>
      </p:sp>
    </p:spTree>
    <p:extLst>
      <p:ext uri="{BB962C8B-B14F-4D97-AF65-F5344CB8AC3E}">
        <p14:creationId xmlns:p14="http://schemas.microsoft.com/office/powerpoint/2010/main" val="353728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002846" y="2027694"/>
            <a:ext cx="6186309" cy="311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愛滿滿的　腳步不曾停歇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心暖暖的　是你溫柔體貼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謝謝你　願意多做一些些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更願意多給一點點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幸福原來就是　樂意分享恩典</a:t>
            </a:r>
          </a:p>
        </p:txBody>
      </p:sp>
    </p:spTree>
    <p:extLst>
      <p:ext uri="{BB962C8B-B14F-4D97-AF65-F5344CB8AC3E}">
        <p14:creationId xmlns:p14="http://schemas.microsoft.com/office/powerpoint/2010/main" val="6441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233678" y="1613809"/>
            <a:ext cx="5724644" cy="3730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笑甜甜的　見證生命改變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手緊握著　夢想勇敢去追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謝謝你　願意堅持多一些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更願意付出多一點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為這動人故事　開啟第一頁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沒有完結篇</a:t>
            </a:r>
          </a:p>
        </p:txBody>
      </p:sp>
    </p:spTree>
    <p:extLst>
      <p:ext uri="{BB962C8B-B14F-4D97-AF65-F5344CB8AC3E}">
        <p14:creationId xmlns:p14="http://schemas.microsoft.com/office/powerpoint/2010/main" val="1620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079790" y="2412704"/>
            <a:ext cx="6032421" cy="18834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多美麗的回憶　</a:t>
            </a:r>
            <a:r>
              <a:rPr lang="en-US" altLang="zh-TW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(</a:t>
            </a: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不會忘記</a:t>
            </a:r>
            <a:r>
              <a:rPr lang="en-US" altLang="zh-TW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多幸運你同行　</a:t>
            </a:r>
            <a:r>
              <a:rPr lang="en-US" altLang="zh-TW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(</a:t>
            </a: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珍貴的友誼</a:t>
            </a:r>
            <a:r>
              <a:rPr lang="en-US" altLang="zh-TW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未來更多美景　要一起經歷</a:t>
            </a:r>
          </a:p>
        </p:txBody>
      </p:sp>
    </p:spTree>
    <p:extLst>
      <p:ext uri="{BB962C8B-B14F-4D97-AF65-F5344CB8AC3E}">
        <p14:creationId xmlns:p14="http://schemas.microsoft.com/office/powerpoint/2010/main" val="5392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002846" y="2027694"/>
            <a:ext cx="6186309" cy="3114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愛滿滿的　腳步不曾停歇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心暖暖的　是你溫柔體貼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謝謝你　願意多做一些些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更願意多給一點點</a:t>
            </a:r>
          </a:p>
          <a:p>
            <a:pPr algn="ctr">
              <a:lnSpc>
                <a:spcPts val="4800"/>
              </a:lnSpc>
            </a:pPr>
            <a:r>
              <a:rPr lang="zh-TW" altLang="en-US" sz="3600" b="1" dirty="0">
                <a:latin typeface="Arial" panose="020B0604020202020204" pitchFamily="34" charset="0"/>
                <a:ea typeface="文鼎中圓" panose="020B0609010101010101" pitchFamily="49" charset="-120"/>
                <a:cs typeface="Arial" panose="020B0604020202020204" pitchFamily="34" charset="0"/>
              </a:rPr>
              <a:t>幸福原來就是　樂意分享恩典</a:t>
            </a:r>
          </a:p>
        </p:txBody>
      </p:sp>
    </p:spTree>
    <p:extLst>
      <p:ext uri="{BB962C8B-B14F-4D97-AF65-F5344CB8AC3E}">
        <p14:creationId xmlns:p14="http://schemas.microsoft.com/office/powerpoint/2010/main" val="40663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41</Words>
  <Application>Microsoft Office PowerPoint</Application>
  <PresentationFormat>寬螢幕</PresentationFormat>
  <Paragraphs>47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Arial</vt:lpstr>
      <vt:lpstr>Calibri Light</vt:lpstr>
      <vt:lpstr>文鼎中圓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RKF</dc:creator>
  <cp:lastModifiedBy>RKF</cp:lastModifiedBy>
  <cp:revision>14</cp:revision>
  <dcterms:created xsi:type="dcterms:W3CDTF">2018-03-05T02:28:27Z</dcterms:created>
  <dcterms:modified xsi:type="dcterms:W3CDTF">2018-09-12T08:19:57Z</dcterms:modified>
</cp:coreProperties>
</file>