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文鼎中圓" panose="020B0609010101010101" pitchFamily="49" charset="-12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699"/>
    <a:srgbClr val="CF7A32"/>
    <a:srgbClr val="EEB7D2"/>
    <a:srgbClr val="FF9A9F"/>
    <a:srgbClr val="C0559B"/>
    <a:srgbClr val="266FB3"/>
    <a:srgbClr val="ED8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9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29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36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9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1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9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9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52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9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940016" y="5500886"/>
            <a:ext cx="2159566" cy="464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en-US" sz="1400" b="1" dirty="0" smtClean="0">
                <a:solidFill>
                  <a:srgbClr val="266FB3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詞：張鳳儀　曲：曹登昌</a:t>
            </a:r>
            <a:endParaRPr lang="zh-TW" altLang="en-US" sz="1400" b="1" dirty="0">
              <a:solidFill>
                <a:srgbClr val="ED876F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32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18259" y="1989194"/>
            <a:ext cx="71096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沒有願望太微小　小到不能被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聽見</a:t>
            </a:r>
            <a:endParaRPr lang="en-US" altLang="zh-TW" sz="3600" b="1" dirty="0" smtClean="0">
              <a:solidFill>
                <a:schemeClr val="bg1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人太卑微總是被忽略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簡單心願因為愛能被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成全</a:t>
            </a:r>
            <a:endParaRPr lang="en-US" altLang="zh-TW" sz="3600" b="1" dirty="0" smtClean="0">
              <a:solidFill>
                <a:schemeClr val="bg1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多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感謝分享之中被體貼</a:t>
            </a:r>
          </a:p>
        </p:txBody>
      </p:sp>
    </p:spTree>
    <p:extLst>
      <p:ext uri="{BB962C8B-B14F-4D97-AF65-F5344CB8AC3E}">
        <p14:creationId xmlns:p14="http://schemas.microsoft.com/office/powerpoint/2010/main" val="3459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18259" y="1989194"/>
            <a:ext cx="6647974" cy="2499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奇蹟的瞬間　幸福的起點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愛在左右　恩典從來不延遲出現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最美的禮物　暖和了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心與心相遇相知　感動滿懷溫度</a:t>
            </a:r>
          </a:p>
        </p:txBody>
      </p:sp>
    </p:spTree>
    <p:extLst>
      <p:ext uri="{BB962C8B-B14F-4D97-AF65-F5344CB8AC3E}">
        <p14:creationId xmlns:p14="http://schemas.microsoft.com/office/powerpoint/2010/main" val="35559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18259" y="1989194"/>
            <a:ext cx="7109639" cy="2499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沒有願望太微小　小到不能被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聽見</a:t>
            </a:r>
            <a:endParaRPr lang="en-US" altLang="zh-TW" sz="3600" b="1" dirty="0" smtClean="0">
              <a:solidFill>
                <a:schemeClr val="bg1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人太卑微總是被忽略</a:t>
            </a:r>
            <a:b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平凡心願　因為愛能夠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實現</a:t>
            </a:r>
            <a:endParaRPr lang="en-US" altLang="zh-TW" sz="3600" b="1" dirty="0" smtClean="0">
              <a:solidFill>
                <a:schemeClr val="bg1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多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珍貴這一路有你相陪</a:t>
            </a:r>
          </a:p>
        </p:txBody>
      </p:sp>
    </p:spTree>
    <p:extLst>
      <p:ext uri="{BB962C8B-B14F-4D97-AF65-F5344CB8AC3E}">
        <p14:creationId xmlns:p14="http://schemas.microsoft.com/office/powerpoint/2010/main" val="2071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18259" y="1989194"/>
            <a:ext cx="6647974" cy="2499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奇蹟的瞬間　幸福的交會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愛在左右　恩典早已為你我準備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最美的祝福　甜美了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心與心相依相偎　幸福滿足笑靨</a:t>
            </a:r>
          </a:p>
        </p:txBody>
      </p:sp>
    </p:spTree>
    <p:extLst>
      <p:ext uri="{BB962C8B-B14F-4D97-AF65-F5344CB8AC3E}">
        <p14:creationId xmlns:p14="http://schemas.microsoft.com/office/powerpoint/2010/main" val="5392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18259" y="1989194"/>
            <a:ext cx="7109639" cy="2499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沒有願望太微小　小到不能被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聽見</a:t>
            </a:r>
            <a:endParaRPr lang="en-US" altLang="zh-TW" sz="3600" b="1" dirty="0" smtClean="0">
              <a:solidFill>
                <a:schemeClr val="bg1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人太卑微　總是被忽略</a:t>
            </a:r>
            <a:b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平凡心願　因為愛就能</a:t>
            </a: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實現</a:t>
            </a:r>
            <a:endParaRPr lang="en-US" altLang="zh-TW" sz="3600" b="1" dirty="0" smtClean="0">
              <a:solidFill>
                <a:schemeClr val="bg1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多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珍貴這一路有你相陪</a:t>
            </a:r>
          </a:p>
        </p:txBody>
      </p:sp>
    </p:spTree>
    <p:extLst>
      <p:ext uri="{BB962C8B-B14F-4D97-AF65-F5344CB8AC3E}">
        <p14:creationId xmlns:p14="http://schemas.microsoft.com/office/powerpoint/2010/main" val="41009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21</Words>
  <Application>Microsoft Office PowerPoint</Application>
  <PresentationFormat>寬螢幕</PresentationFormat>
  <Paragraphs>19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Arial</vt:lpstr>
      <vt:lpstr>Calibri Light</vt:lpstr>
      <vt:lpstr>文鼎中圓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RKF</dc:creator>
  <cp:lastModifiedBy>RKF</cp:lastModifiedBy>
  <cp:revision>17</cp:revision>
  <dcterms:created xsi:type="dcterms:W3CDTF">2018-03-05T02:28:27Z</dcterms:created>
  <dcterms:modified xsi:type="dcterms:W3CDTF">2018-09-12T06:08:50Z</dcterms:modified>
</cp:coreProperties>
</file>